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80" r:id="rId3"/>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7 seconds.( I will select 2 best slides (i will give them extra points and students will present for CIS committee)</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282" name="Shape 2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8" name="Shape 36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69" name="Shape 36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9" name="Shape 3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80" name="Shape 3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0" name="Shape 3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91" name="Shape 3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1" name="Shape 40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Go into the details of the most important/significant tasks using bullet lists or visual graphs or state chart diagram</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optional</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402" name="Shape 40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12" name="Shape 4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9" name="Shape 4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 description of verification process and Test Suites and Test Cases for one of the use cases.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 Automated test scripts for the implemented use cases (if any) (one or more slides).</a:t>
            </a: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420" name="Shape 4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32" name="Shape 4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0" name="Shape 4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8" name="Shape 4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55" name="Shape 4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1" name="Shape 29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Introduce the problem that the whole project (in all versions) tackles with GIF or screenshot. </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292" name="Shape 29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63" name="Shape 4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 name="Shape 469"/>
        <p:cNvGrpSpPr/>
        <p:nvPr/>
      </p:nvGrpSpPr>
      <p:grpSpPr>
        <a:xfrm>
          <a:off x="0" y="0"/>
          <a:ext cx="0" cy="0"/>
          <a:chOff x="0" y="0"/>
          <a:chExt cx="0" cy="0"/>
        </a:xfrm>
      </p:grpSpPr>
      <p:sp>
        <p:nvSpPr>
          <p:cNvPr id="470" name="Shape 4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1" name="Shape 4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8" name="Shape 4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 name="Shape 483"/>
        <p:cNvGrpSpPr/>
        <p:nvPr/>
      </p:nvGrpSpPr>
      <p:grpSpPr>
        <a:xfrm>
          <a:off x="0" y="0"/>
          <a:ext cx="0" cy="0"/>
          <a:chOff x="0" y="0"/>
          <a:chExt cx="0" cy="0"/>
        </a:xfrm>
      </p:grpSpPr>
      <p:sp>
        <p:nvSpPr>
          <p:cNvPr id="484" name="Shape 4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85" name="Shape 4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2" name="Shape 49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Summarize your contribution, mention your effort for Scrum, Mingle, Github, Google Drive Documentation and minutes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493" name="Shape 49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0" name="Shape 3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01" name="Shape 3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Introduce the problem that the your project (in new version) tackles with GIF or screenshot. </a:t>
            </a:r>
          </a:p>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12" name="Shape 31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0" name="Shape 32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5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Show the Use Case Diagram for the whole project.</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Highlight your use cases.</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21" name="Shape 32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8" name="Shape 32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20 seconds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System design: Highlight the parts that you contributed to them.</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Clr>
                <a:schemeClr val="dk1"/>
              </a:buClr>
              <a:buSzPct val="25000"/>
              <a:buFont typeface="Calibri"/>
              <a:buNone/>
            </a:pP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29" name="Shape 32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8" name="Shape 33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10 seconds.Minimal class diagram. Highlight the classes that you created/modified</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Identify the design patterns used (one or more slides).</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39" name="Shape 33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5" name="Shape 34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5 seconds.</a:t>
            </a:r>
          </a:p>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List the user stories that you worked on them.(put in order of importance). Stay focused on the parts that you have been working. </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46" name="Shape 34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6" name="Shape 3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60 seconds</a:t>
            </a:r>
          </a:p>
          <a:p>
            <a:pPr indent="0" lvl="0" marL="0" marR="0" rtl="0" algn="l">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tile of user story</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The most important user story you worked on it. You have to describe this one very well and be proud of that.</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Go into the details of the most important/significant tasks using bullet lists or visual graphs or state chart diagram</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Sequence Diagram for this user story is mandatory  (in another separate page if required)</a:t>
            </a:r>
          </a:p>
          <a:p>
            <a:pPr indent="-228600" lvl="0" marL="457200" marR="0" rtl="0" algn="l">
              <a:spcBef>
                <a:spcPts val="36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Demo using </a:t>
            </a:r>
            <a:r>
              <a:rPr b="1" i="0" lang="en-US" sz="1200" u="none" cap="none" strike="noStrike">
                <a:solidFill>
                  <a:schemeClr val="dk1"/>
                </a:solidFill>
                <a:latin typeface="Calibri"/>
                <a:ea typeface="Calibri"/>
                <a:cs typeface="Calibri"/>
                <a:sym typeface="Calibri"/>
              </a:rPr>
              <a:t>screenshots or GIF</a:t>
            </a:r>
            <a:r>
              <a:rPr b="0" i="0" lang="en-US" sz="1200" u="none" cap="none" strike="noStrike">
                <a:solidFill>
                  <a:schemeClr val="dk1"/>
                </a:solidFill>
                <a:latin typeface="Calibri"/>
                <a:ea typeface="Calibri"/>
                <a:cs typeface="Calibri"/>
                <a:sym typeface="Calibri"/>
              </a:rPr>
              <a:t> (in another separate page if required)</a:t>
            </a:r>
            <a:br>
              <a:rPr b="0" i="0" lang="en-US" sz="1200" u="none" cap="none" strike="noStrike">
                <a:solidFill>
                  <a:schemeClr val="dk1"/>
                </a:solidFill>
                <a:latin typeface="Calibri"/>
                <a:ea typeface="Calibri"/>
                <a:cs typeface="Calibri"/>
                <a:sym typeface="Calibri"/>
              </a:rPr>
            </a:br>
          </a:p>
          <a:p>
            <a:pPr indent="0" lvl="0" marL="0" marR="0" rtl="0" algn="l">
              <a:spcBef>
                <a:spcPts val="36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57" name="Shape 3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8" cy="6483349"/>
          </a:xfrm>
          <a:prstGeom prst="rect">
            <a:avLst/>
          </a:prstGeom>
          <a:noFill/>
          <a:ln>
            <a:noFill/>
          </a:ln>
        </p:spPr>
      </p:pic>
      <p:sp>
        <p:nvSpPr>
          <p:cNvPr id="19" name="Shape 19"/>
          <p:cNvSpPr txBox="1"/>
          <p:nvPr>
            <p:ph type="ctrTitle"/>
          </p:nvPr>
        </p:nvSpPr>
        <p:spPr>
          <a:xfrm>
            <a:off x="1600200" y="2492375"/>
            <a:ext cx="6762748" cy="1470023"/>
          </a:xfrm>
          <a:prstGeom prst="rect">
            <a:avLst/>
          </a:prstGeom>
          <a:noFill/>
          <a:ln>
            <a:noFill/>
          </a:ln>
        </p:spPr>
        <p:txBody>
          <a:bodyPr anchorCtr="0" anchor="b" bIns="91425" lIns="91425" rIns="91425" tIns="91425"/>
          <a:lstStyle>
            <a:lvl1pPr indent="0" lvl="0" marL="0" marR="0" rtl="0" algn="r">
              <a:lnSpc>
                <a:spcPct val="100000"/>
              </a:lnSpc>
              <a:spcBef>
                <a:spcPts val="0"/>
              </a:spcBef>
              <a:spcAft>
                <a:spcPts val="0"/>
              </a:spcAft>
              <a:buClr>
                <a:srgbClr val="001D4D"/>
              </a:buClr>
              <a:buFont typeface="Trebuchet MS"/>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lnSpc>
                <a:spcPct val="100000"/>
              </a:lnSpc>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lnSpc>
                <a:spcPct val="100000"/>
              </a:lnSpc>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8" cy="6483349"/>
          </a:xfrm>
          <a:prstGeom prst="rect">
            <a:avLst/>
          </a:prstGeom>
          <a:noFill/>
          <a:ln>
            <a:noFill/>
          </a:ln>
        </p:spPr>
      </p:pic>
      <p:sp>
        <p:nvSpPr>
          <p:cNvPr id="100" name="Shape 100"/>
          <p:cNvSpPr txBox="1"/>
          <p:nvPr>
            <p:ph type="title"/>
          </p:nvPr>
        </p:nvSpPr>
        <p:spPr>
          <a:xfrm>
            <a:off x="779464" y="590550"/>
            <a:ext cx="3657600" cy="116204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8" cy="1252536"/>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8"/>
          </a:xfrm>
          <a:prstGeom prst="rect">
            <a:avLst/>
          </a:prstGeom>
          <a:noFill/>
          <a:ln>
            <a:noFill/>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5"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8" cy="6483349"/>
          </a:xfrm>
          <a:prstGeom prst="rect">
            <a:avLst/>
          </a:prstGeom>
          <a:noFill/>
          <a:ln>
            <a:noFill/>
          </a:ln>
        </p:spPr>
      </p:pic>
      <p:sp>
        <p:nvSpPr>
          <p:cNvPr id="116" name="Shape 116"/>
          <p:cNvSpPr txBox="1"/>
          <p:nvPr>
            <p:ph type="title"/>
          </p:nvPr>
        </p:nvSpPr>
        <p:spPr>
          <a:xfrm>
            <a:off x="4710953" y="533400"/>
            <a:ext cx="3657600" cy="1252536"/>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8"/>
          </a:xfrm>
          <a:prstGeom prst="rect">
            <a:avLst/>
          </a:prstGeom>
          <a:noFill/>
          <a:ln>
            <a:noFill/>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8"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317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139" name="Shape 139"/>
          <p:cNvSpPr txBox="1"/>
          <p:nvPr>
            <p:ph type="title"/>
          </p:nvPr>
        </p:nvSpPr>
        <p:spPr>
          <a:xfrm rot="5400000">
            <a:off x="5373265" y="2734842"/>
            <a:ext cx="5268912" cy="1358152"/>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2" y="328612"/>
            <a:ext cx="5268911" cy="6170612"/>
          </a:xfrm>
          <a:prstGeom prst="rect">
            <a:avLst/>
          </a:prstGeom>
          <a:noFill/>
          <a:ln>
            <a:noFill/>
          </a:ln>
        </p:spPr>
        <p:txBody>
          <a:bodyPr anchorCtr="0" anchor="t" bIns="91425" lIns="91425" rIns="91425" tIns="91425"/>
          <a:lstStyle>
            <a:lvl1pPr indent="-317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52" name="Shape 152"/>
        <p:cNvGrpSpPr/>
        <p:nvPr/>
      </p:nvGrpSpPr>
      <p:grpSpPr>
        <a:xfrm>
          <a:off x="0" y="0"/>
          <a:ext cx="0" cy="0"/>
          <a:chOff x="0" y="0"/>
          <a:chExt cx="0" cy="0"/>
        </a:xfrm>
      </p:grpSpPr>
      <p:pic>
        <p:nvPicPr>
          <p:cNvPr descr="Overlay-ContentSlides.png" id="153" name="Shape 153"/>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sp>
        <p:nvSpPr>
          <p:cNvPr id="154" name="Shape 154"/>
          <p:cNvSpPr txBox="1"/>
          <p:nvPr>
            <p:ph type="title"/>
          </p:nvPr>
        </p:nvSpPr>
        <p:spPr>
          <a:xfrm>
            <a:off x="779462" y="381000"/>
            <a:ext cx="7583400" cy="1044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55" name="Shape 155"/>
          <p:cNvSpPr txBox="1"/>
          <p:nvPr>
            <p:ph idx="1" type="body"/>
          </p:nvPr>
        </p:nvSpPr>
        <p:spPr>
          <a:xfrm>
            <a:off x="779462" y="1828800"/>
            <a:ext cx="3657600" cy="4219499"/>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156" name="Shape 156"/>
          <p:cNvSpPr txBox="1"/>
          <p:nvPr>
            <p:ph idx="2" type="body"/>
          </p:nvPr>
        </p:nvSpPr>
        <p:spPr>
          <a:xfrm>
            <a:off x="4688541" y="1828800"/>
            <a:ext cx="3657600" cy="4219499"/>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157" name="Shape 157"/>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58" name="Shape 158"/>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59" name="Shape 159"/>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0" name="Shape 160"/>
        <p:cNvGrpSpPr/>
        <p:nvPr/>
      </p:nvGrpSpPr>
      <p:grpSpPr>
        <a:xfrm>
          <a:off x="0" y="0"/>
          <a:ext cx="0" cy="0"/>
          <a:chOff x="0" y="0"/>
          <a:chExt cx="0" cy="0"/>
        </a:xfrm>
      </p:grpSpPr>
      <p:pic>
        <p:nvPicPr>
          <p:cNvPr descr="Overlay-TitleSlide.png" id="161" name="Shape 161"/>
          <p:cNvPicPr preferRelativeResize="0"/>
          <p:nvPr/>
        </p:nvPicPr>
        <p:blipFill rotWithShape="1">
          <a:blip r:embed="rId2">
            <a:alphaModFix/>
          </a:blip>
          <a:srcRect b="0" l="0" r="0" t="0"/>
          <a:stretch/>
        </p:blipFill>
        <p:spPr>
          <a:xfrm>
            <a:off x="158750" y="187325"/>
            <a:ext cx="8826599" cy="6483299"/>
          </a:xfrm>
          <a:prstGeom prst="rect">
            <a:avLst/>
          </a:prstGeom>
          <a:noFill/>
          <a:ln>
            <a:noFill/>
          </a:ln>
        </p:spPr>
      </p:pic>
      <p:sp>
        <p:nvSpPr>
          <p:cNvPr id="162" name="Shape 162"/>
          <p:cNvSpPr txBox="1"/>
          <p:nvPr>
            <p:ph type="ctrTitle"/>
          </p:nvPr>
        </p:nvSpPr>
        <p:spPr>
          <a:xfrm>
            <a:off x="1600200" y="2492375"/>
            <a:ext cx="6762599" cy="1470000"/>
          </a:xfrm>
          <a:prstGeom prst="rect">
            <a:avLst/>
          </a:prstGeom>
          <a:noFill/>
          <a:ln>
            <a:noFill/>
          </a:ln>
        </p:spPr>
        <p:txBody>
          <a:bodyPr anchorCtr="0" anchor="b" bIns="91425" lIns="91425" rIns="91425" tIns="91425"/>
          <a:lstStyle>
            <a:lvl1pPr indent="0" lvl="0" marL="0" marR="0" rtl="0" algn="r">
              <a:lnSpc>
                <a:spcPct val="100000"/>
              </a:lnSpc>
              <a:spcBef>
                <a:spcPts val="0"/>
              </a:spcBef>
              <a:spcAft>
                <a:spcPts val="0"/>
              </a:spcAft>
              <a:buClr>
                <a:srgbClr val="001D4D"/>
              </a:buClr>
              <a:buFont typeface="Trebuchet MS"/>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63" name="Shape 163"/>
          <p:cNvSpPr txBox="1"/>
          <p:nvPr>
            <p:ph idx="1" type="subTitle"/>
          </p:nvPr>
        </p:nvSpPr>
        <p:spPr>
          <a:xfrm>
            <a:off x="1600200" y="3966882"/>
            <a:ext cx="6762599" cy="1752600"/>
          </a:xfrm>
          <a:prstGeom prst="rect">
            <a:avLst/>
          </a:prstGeom>
          <a:noFill/>
          <a:ln>
            <a:noFill/>
          </a:ln>
        </p:spPr>
        <p:txBody>
          <a:bodyPr anchorCtr="0" anchor="t" bIns="91425" lIns="91425" rIns="91425" tIns="91425"/>
          <a:lstStyle>
            <a:lvl1pPr indent="0" lvl="0" marL="0" marR="0" rtl="0" algn="r">
              <a:lnSpc>
                <a:spcPct val="100000"/>
              </a:lnSpc>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lnSpc>
                <a:spcPct val="100000"/>
              </a:lnSpc>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164" name="Shape 164"/>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165" name="Shape 165"/>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66" name="Shape 166"/>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67" name="Shape 167"/>
        <p:cNvGrpSpPr/>
        <p:nvPr/>
      </p:nvGrpSpPr>
      <p:grpSpPr>
        <a:xfrm>
          <a:off x="0" y="0"/>
          <a:ext cx="0" cy="0"/>
          <a:chOff x="0" y="0"/>
          <a:chExt cx="0" cy="0"/>
        </a:xfrm>
      </p:grpSpPr>
      <p:pic>
        <p:nvPicPr>
          <p:cNvPr descr="Overlay-ContentCaption.png" id="168" name="Shape 168"/>
          <p:cNvPicPr preferRelativeResize="0"/>
          <p:nvPr/>
        </p:nvPicPr>
        <p:blipFill rotWithShape="1">
          <a:blip r:embed="rId2">
            <a:alphaModFix/>
          </a:blip>
          <a:srcRect b="0" l="0" r="0" t="0"/>
          <a:stretch/>
        </p:blipFill>
        <p:spPr>
          <a:xfrm>
            <a:off x="158750" y="187325"/>
            <a:ext cx="8826599" cy="6483299"/>
          </a:xfrm>
          <a:prstGeom prst="rect">
            <a:avLst/>
          </a:prstGeom>
          <a:noFill/>
          <a:ln>
            <a:noFill/>
          </a:ln>
        </p:spPr>
      </p:pic>
      <p:sp>
        <p:nvSpPr>
          <p:cNvPr id="169" name="Shape 169"/>
          <p:cNvSpPr txBox="1"/>
          <p:nvPr>
            <p:ph type="title"/>
          </p:nvPr>
        </p:nvSpPr>
        <p:spPr>
          <a:xfrm>
            <a:off x="779464" y="590550"/>
            <a:ext cx="3657600" cy="11619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70" name="Shape 170"/>
          <p:cNvSpPr txBox="1"/>
          <p:nvPr>
            <p:ph idx="1" type="body"/>
          </p:nvPr>
        </p:nvSpPr>
        <p:spPr>
          <a:xfrm>
            <a:off x="4693023" y="739587"/>
            <a:ext cx="3657598" cy="53088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71" name="Shape 171"/>
          <p:cNvSpPr txBox="1"/>
          <p:nvPr>
            <p:ph idx="2" type="body"/>
          </p:nvPr>
        </p:nvSpPr>
        <p:spPr>
          <a:xfrm>
            <a:off x="779464" y="1816100"/>
            <a:ext cx="3657600" cy="3822599"/>
          </a:xfrm>
          <a:prstGeom prst="rect">
            <a:avLst/>
          </a:prstGeom>
          <a:noFill/>
          <a:ln>
            <a:noFill/>
          </a:ln>
        </p:spPr>
        <p:txBody>
          <a:bodyPr anchorCtr="0" anchor="t" bIns="91425" lIns="91425" rIns="91425" tIns="91425"/>
          <a:lstStyle>
            <a:lvl1pPr indent="0" lvl="0" marL="0" marR="0" rtl="0" algn="ctr">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72" name="Shape 172"/>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73" name="Shape 173"/>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74" name="Shape 174"/>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317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75" name="Shape 175"/>
        <p:cNvGrpSpPr/>
        <p:nvPr/>
      </p:nvGrpSpPr>
      <p:grpSpPr>
        <a:xfrm>
          <a:off x="0" y="0"/>
          <a:ext cx="0" cy="0"/>
          <a:chOff x="0" y="0"/>
          <a:chExt cx="0" cy="0"/>
        </a:xfrm>
      </p:grpSpPr>
      <p:pic>
        <p:nvPicPr>
          <p:cNvPr descr="Overlay-ContentSlides.png" id="176" name="Shape 176"/>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sp>
        <p:nvSpPr>
          <p:cNvPr id="177" name="Shape 177"/>
          <p:cNvSpPr txBox="1"/>
          <p:nvPr>
            <p:ph type="title"/>
          </p:nvPr>
        </p:nvSpPr>
        <p:spPr>
          <a:xfrm>
            <a:off x="779462" y="381000"/>
            <a:ext cx="7583400" cy="1044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78" name="Shape 178"/>
          <p:cNvSpPr txBox="1"/>
          <p:nvPr>
            <p:ph idx="1" type="body"/>
          </p:nvPr>
        </p:nvSpPr>
        <p:spPr>
          <a:xfrm>
            <a:off x="779462" y="1828800"/>
            <a:ext cx="7583400" cy="4208399"/>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79" name="Shape 179"/>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80" name="Shape 180"/>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81" name="Shape 181"/>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82" name="Shape 182"/>
        <p:cNvGrpSpPr/>
        <p:nvPr/>
      </p:nvGrpSpPr>
      <p:grpSpPr>
        <a:xfrm>
          <a:off x="0" y="0"/>
          <a:ext cx="0" cy="0"/>
          <a:chOff x="0" y="0"/>
          <a:chExt cx="0" cy="0"/>
        </a:xfrm>
      </p:grpSpPr>
      <p:pic>
        <p:nvPicPr>
          <p:cNvPr descr="Overlay-PictureCaption-Extras.png" id="183" name="Shape 183"/>
          <p:cNvPicPr preferRelativeResize="0"/>
          <p:nvPr/>
        </p:nvPicPr>
        <p:blipFill rotWithShape="1">
          <a:blip r:embed="rId2">
            <a:alphaModFix/>
          </a:blip>
          <a:srcRect b="0" l="0" r="0" t="0"/>
          <a:stretch/>
        </p:blipFill>
        <p:spPr>
          <a:xfrm>
            <a:off x="158750" y="187325"/>
            <a:ext cx="8826599" cy="6483299"/>
          </a:xfrm>
          <a:prstGeom prst="rect">
            <a:avLst/>
          </a:prstGeom>
          <a:noFill/>
          <a:ln>
            <a:noFill/>
          </a:ln>
        </p:spPr>
      </p:pic>
      <p:sp>
        <p:nvSpPr>
          <p:cNvPr id="184" name="Shape 184"/>
          <p:cNvSpPr txBox="1"/>
          <p:nvPr>
            <p:ph type="title"/>
          </p:nvPr>
        </p:nvSpPr>
        <p:spPr>
          <a:xfrm>
            <a:off x="4710953" y="533400"/>
            <a:ext cx="3657600" cy="12524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85" name="Shape 185"/>
          <p:cNvSpPr/>
          <p:nvPr>
            <p:ph idx="2" type="pic"/>
          </p:nvPr>
        </p:nvSpPr>
        <p:spPr>
          <a:xfrm flipH="1">
            <a:off x="596153" y="1600199"/>
            <a:ext cx="3657600" cy="3657600"/>
          </a:xfrm>
          <a:prstGeom prst="ellipse">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86" name="Shape 186"/>
          <p:cNvSpPr txBox="1"/>
          <p:nvPr>
            <p:ph idx="1" type="body"/>
          </p:nvPr>
        </p:nvSpPr>
        <p:spPr>
          <a:xfrm>
            <a:off x="4710412" y="1828800"/>
            <a:ext cx="3657598" cy="3809999"/>
          </a:xfrm>
          <a:prstGeom prst="rect">
            <a:avLst/>
          </a:prstGeom>
          <a:noFill/>
          <a:ln>
            <a:noFill/>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87" name="Shape 187"/>
          <p:cNvSpPr txBox="1"/>
          <p:nvPr>
            <p:ph idx="10" type="dt"/>
          </p:nvPr>
        </p:nvSpPr>
        <p:spPr>
          <a:xfrm>
            <a:off x="381000" y="6288087"/>
            <a:ext cx="18654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88" name="Shape 188"/>
          <p:cNvSpPr txBox="1"/>
          <p:nvPr>
            <p:ph idx="11" type="ftr"/>
          </p:nvPr>
        </p:nvSpPr>
        <p:spPr>
          <a:xfrm>
            <a:off x="3325812" y="6288087"/>
            <a:ext cx="52181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89" name="Shape 189"/>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0" name="Shape 190"/>
        <p:cNvGrpSpPr/>
        <p:nvPr/>
      </p:nvGrpSpPr>
      <p:grpSpPr>
        <a:xfrm>
          <a:off x="0" y="0"/>
          <a:ext cx="0" cy="0"/>
          <a:chOff x="0" y="0"/>
          <a:chExt cx="0" cy="0"/>
        </a:xfrm>
      </p:grpSpPr>
      <p:pic>
        <p:nvPicPr>
          <p:cNvPr descr="Overlay-SectionHeader.png" id="191" name="Shape 191"/>
          <p:cNvPicPr preferRelativeResize="0"/>
          <p:nvPr/>
        </p:nvPicPr>
        <p:blipFill rotWithShape="1">
          <a:blip r:embed="rId2">
            <a:alphaModFix/>
          </a:blip>
          <a:srcRect b="0" l="0" r="0" t="0"/>
          <a:stretch/>
        </p:blipFill>
        <p:spPr>
          <a:xfrm>
            <a:off x="381000" y="0"/>
            <a:ext cx="8826599" cy="6483299"/>
          </a:xfrm>
          <a:prstGeom prst="rect">
            <a:avLst/>
          </a:prstGeom>
          <a:noFill/>
          <a:ln>
            <a:noFill/>
          </a:ln>
        </p:spPr>
      </p:pic>
      <p:sp>
        <p:nvSpPr>
          <p:cNvPr id="192" name="Shape 192"/>
          <p:cNvSpPr txBox="1"/>
          <p:nvPr>
            <p:ph type="title"/>
          </p:nvPr>
        </p:nvSpPr>
        <p:spPr>
          <a:xfrm>
            <a:off x="779462" y="2591358"/>
            <a:ext cx="7583400" cy="13619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93" name="Shape 193"/>
          <p:cNvSpPr txBox="1"/>
          <p:nvPr>
            <p:ph idx="1" type="body"/>
          </p:nvPr>
        </p:nvSpPr>
        <p:spPr>
          <a:xfrm>
            <a:off x="779462" y="3950353"/>
            <a:ext cx="7583400" cy="1500300"/>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194" name="Shape 194"/>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95" name="Shape 195"/>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96" name="Shape 196"/>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97" name="Shape 197"/>
        <p:cNvGrpSpPr/>
        <p:nvPr/>
      </p:nvGrpSpPr>
      <p:grpSpPr>
        <a:xfrm>
          <a:off x="0" y="0"/>
          <a:ext cx="0" cy="0"/>
          <a:chOff x="0" y="0"/>
          <a:chExt cx="0" cy="0"/>
        </a:xfrm>
      </p:grpSpPr>
      <p:pic>
        <p:nvPicPr>
          <p:cNvPr descr="Overlay-ContentSlides.png" id="198" name="Shape 198"/>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cxnSp>
        <p:nvCxnSpPr>
          <p:cNvPr id="199" name="Shape 199"/>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200" name="Shape 200"/>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cxnSp>
        <p:nvCxnSpPr>
          <p:cNvPr id="201" name="Shape 201"/>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202" name="Shape 202"/>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sp>
        <p:nvSpPr>
          <p:cNvPr id="203" name="Shape 203"/>
          <p:cNvSpPr txBox="1"/>
          <p:nvPr>
            <p:ph type="title"/>
          </p:nvPr>
        </p:nvSpPr>
        <p:spPr>
          <a:xfrm>
            <a:off x="779462" y="381000"/>
            <a:ext cx="7583400" cy="1044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04" name="Shape 204"/>
          <p:cNvSpPr txBox="1"/>
          <p:nvPr>
            <p:ph idx="1" type="body"/>
          </p:nvPr>
        </p:nvSpPr>
        <p:spPr>
          <a:xfrm>
            <a:off x="779462" y="1438833"/>
            <a:ext cx="3657600" cy="789900"/>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205" name="Shape 205"/>
          <p:cNvSpPr txBox="1"/>
          <p:nvPr>
            <p:ph idx="2" type="body"/>
          </p:nvPr>
        </p:nvSpPr>
        <p:spPr>
          <a:xfrm>
            <a:off x="779462" y="2362199"/>
            <a:ext cx="3657600" cy="36861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762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762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762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762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206" name="Shape 206"/>
          <p:cNvSpPr txBox="1"/>
          <p:nvPr>
            <p:ph idx="3" type="body"/>
          </p:nvPr>
        </p:nvSpPr>
        <p:spPr>
          <a:xfrm>
            <a:off x="4705350" y="1438833"/>
            <a:ext cx="3657600" cy="789900"/>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207" name="Shape 207"/>
          <p:cNvSpPr txBox="1"/>
          <p:nvPr>
            <p:ph idx="4" type="body"/>
          </p:nvPr>
        </p:nvSpPr>
        <p:spPr>
          <a:xfrm>
            <a:off x="4705350" y="2362199"/>
            <a:ext cx="3657600" cy="36861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762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762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762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762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208" name="Shape 208"/>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09" name="Shape 209"/>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10" name="Shape 210"/>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211" name="Shape 211"/>
        <p:cNvGrpSpPr/>
        <p:nvPr/>
      </p:nvGrpSpPr>
      <p:grpSpPr>
        <a:xfrm>
          <a:off x="0" y="0"/>
          <a:ext cx="0" cy="0"/>
          <a:chOff x="0" y="0"/>
          <a:chExt cx="0" cy="0"/>
        </a:xfrm>
      </p:grpSpPr>
      <p:pic>
        <p:nvPicPr>
          <p:cNvPr descr="Overlay-ContentSlides.png" id="212" name="Shape 212"/>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sp>
        <p:nvSpPr>
          <p:cNvPr id="213" name="Shape 213"/>
          <p:cNvSpPr txBox="1"/>
          <p:nvPr>
            <p:ph type="title"/>
          </p:nvPr>
        </p:nvSpPr>
        <p:spPr>
          <a:xfrm>
            <a:off x="779462" y="381000"/>
            <a:ext cx="7583400" cy="1044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14" name="Shape 214"/>
          <p:cNvSpPr txBox="1"/>
          <p:nvPr>
            <p:ph idx="1" type="body"/>
          </p:nvPr>
        </p:nvSpPr>
        <p:spPr>
          <a:xfrm>
            <a:off x="779462" y="1828800"/>
            <a:ext cx="7585199"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15" name="Shape 215"/>
          <p:cNvSpPr txBox="1"/>
          <p:nvPr>
            <p:ph idx="2" type="body"/>
          </p:nvPr>
        </p:nvSpPr>
        <p:spPr>
          <a:xfrm>
            <a:off x="779462" y="3991816"/>
            <a:ext cx="7585199"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16" name="Shape 216"/>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17" name="Shape 217"/>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18" name="Shape 218"/>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219" name="Shape 219"/>
        <p:cNvGrpSpPr/>
        <p:nvPr/>
      </p:nvGrpSpPr>
      <p:grpSpPr>
        <a:xfrm>
          <a:off x="0" y="0"/>
          <a:ext cx="0" cy="0"/>
          <a:chOff x="0" y="0"/>
          <a:chExt cx="0" cy="0"/>
        </a:xfrm>
      </p:grpSpPr>
      <p:pic>
        <p:nvPicPr>
          <p:cNvPr descr="Overlay-ContentSlides.png" id="220" name="Shape 220"/>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sp>
        <p:nvSpPr>
          <p:cNvPr id="221" name="Shape 221"/>
          <p:cNvSpPr txBox="1"/>
          <p:nvPr>
            <p:ph type="title"/>
          </p:nvPr>
        </p:nvSpPr>
        <p:spPr>
          <a:xfrm>
            <a:off x="779462" y="381000"/>
            <a:ext cx="7583400" cy="1044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22" name="Shape 222"/>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23" name="Shape 223"/>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24" name="Shape 224"/>
          <p:cNvSpPr txBox="1"/>
          <p:nvPr>
            <p:ph idx="3" type="body"/>
          </p:nvPr>
        </p:nvSpPr>
        <p:spPr>
          <a:xfrm>
            <a:off x="779462" y="1828800"/>
            <a:ext cx="3657600" cy="4219499"/>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25" name="Shape 225"/>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26" name="Shape 226"/>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27" name="Shape 227"/>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228" name="Shape 228"/>
        <p:cNvGrpSpPr/>
        <p:nvPr/>
      </p:nvGrpSpPr>
      <p:grpSpPr>
        <a:xfrm>
          <a:off x="0" y="0"/>
          <a:ext cx="0" cy="0"/>
          <a:chOff x="0" y="0"/>
          <a:chExt cx="0" cy="0"/>
        </a:xfrm>
      </p:grpSpPr>
      <p:pic>
        <p:nvPicPr>
          <p:cNvPr descr="Overlay-ContentSlides.png" id="229" name="Shape 229"/>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sp>
        <p:nvSpPr>
          <p:cNvPr id="230" name="Shape 230"/>
          <p:cNvSpPr txBox="1"/>
          <p:nvPr>
            <p:ph type="title"/>
          </p:nvPr>
        </p:nvSpPr>
        <p:spPr>
          <a:xfrm>
            <a:off x="779462" y="381000"/>
            <a:ext cx="7583400" cy="1044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31" name="Shape 231"/>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32" name="Shape 232"/>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33" name="Shape 233"/>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34" name="Shape 234"/>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235" name="Shape 235"/>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36" name="Shape 236"/>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37" name="Shape 237"/>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38" name="Shape 238"/>
        <p:cNvGrpSpPr/>
        <p:nvPr/>
      </p:nvGrpSpPr>
      <p:grpSpPr>
        <a:xfrm>
          <a:off x="0" y="0"/>
          <a:ext cx="0" cy="0"/>
          <a:chOff x="0" y="0"/>
          <a:chExt cx="0" cy="0"/>
        </a:xfrm>
      </p:grpSpPr>
      <p:pic>
        <p:nvPicPr>
          <p:cNvPr descr="Overlay-ContentSlides.png" id="239" name="Shape 239"/>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sp>
        <p:nvSpPr>
          <p:cNvPr id="240" name="Shape 240"/>
          <p:cNvSpPr txBox="1"/>
          <p:nvPr>
            <p:ph type="title"/>
          </p:nvPr>
        </p:nvSpPr>
        <p:spPr>
          <a:xfrm>
            <a:off x="779462" y="381000"/>
            <a:ext cx="7583400" cy="1044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41" name="Shape 241"/>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42" name="Shape 242"/>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43" name="Shape 243"/>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44" name="Shape 244"/>
        <p:cNvGrpSpPr/>
        <p:nvPr/>
      </p:nvGrpSpPr>
      <p:grpSpPr>
        <a:xfrm>
          <a:off x="0" y="0"/>
          <a:ext cx="0" cy="0"/>
          <a:chOff x="0" y="0"/>
          <a:chExt cx="0" cy="0"/>
        </a:xfrm>
      </p:grpSpPr>
      <p:pic>
        <p:nvPicPr>
          <p:cNvPr descr="Overlay-ContentSlides.png" id="245" name="Shape 245"/>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sp>
        <p:nvSpPr>
          <p:cNvPr id="246" name="Shape 246"/>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47" name="Shape 247"/>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48" name="Shape 248"/>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249" name="Shape 249"/>
        <p:cNvGrpSpPr/>
        <p:nvPr/>
      </p:nvGrpSpPr>
      <p:grpSpPr>
        <a:xfrm>
          <a:off x="0" y="0"/>
          <a:ext cx="0" cy="0"/>
          <a:chOff x="0" y="0"/>
          <a:chExt cx="0" cy="0"/>
        </a:xfrm>
      </p:grpSpPr>
      <p:pic>
        <p:nvPicPr>
          <p:cNvPr descr="Overlay-PictureCaption.png" id="250" name="Shape 250"/>
          <p:cNvPicPr preferRelativeResize="0"/>
          <p:nvPr/>
        </p:nvPicPr>
        <p:blipFill rotWithShape="1">
          <a:blip r:embed="rId2">
            <a:alphaModFix/>
          </a:blip>
          <a:srcRect b="0" l="0" r="0" t="0"/>
          <a:stretch/>
        </p:blipFill>
        <p:spPr>
          <a:xfrm>
            <a:off x="449262" y="187325"/>
            <a:ext cx="8535899" cy="6483299"/>
          </a:xfrm>
          <a:prstGeom prst="rect">
            <a:avLst/>
          </a:prstGeom>
          <a:noFill/>
          <a:ln>
            <a:noFill/>
          </a:ln>
        </p:spPr>
      </p:pic>
      <p:sp>
        <p:nvSpPr>
          <p:cNvPr id="251" name="Shape 251"/>
          <p:cNvSpPr txBox="1"/>
          <p:nvPr>
            <p:ph type="title"/>
          </p:nvPr>
        </p:nvSpPr>
        <p:spPr>
          <a:xfrm>
            <a:off x="3886200" y="533400"/>
            <a:ext cx="4476600" cy="12524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52" name="Shape 252"/>
          <p:cNvSpPr txBox="1"/>
          <p:nvPr>
            <p:ph idx="1" type="body"/>
          </p:nvPr>
        </p:nvSpPr>
        <p:spPr>
          <a:xfrm>
            <a:off x="3886123" y="1828800"/>
            <a:ext cx="4474498" cy="3809999"/>
          </a:xfrm>
          <a:prstGeom prst="rect">
            <a:avLst/>
          </a:prstGeom>
          <a:noFill/>
          <a:ln>
            <a:noFill/>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253" name="Shape 253"/>
          <p:cNvSpPr/>
          <p:nvPr>
            <p:ph idx="2" type="pic"/>
          </p:nvPr>
        </p:nvSpPr>
        <p:spPr>
          <a:xfrm flipH="1">
            <a:off x="188236" y="179292"/>
            <a:ext cx="3281100" cy="6483000"/>
          </a:xfrm>
          <a:prstGeom prst="round1Rect">
            <a:avLst>
              <a:gd fmla="val 17325"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254" name="Shape 254"/>
          <p:cNvSpPr txBox="1"/>
          <p:nvPr>
            <p:ph idx="10" type="dt"/>
          </p:nvPr>
        </p:nvSpPr>
        <p:spPr>
          <a:xfrm>
            <a:off x="38862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55" name="Shape 255"/>
          <p:cNvSpPr txBox="1"/>
          <p:nvPr>
            <p:ph idx="11" type="ftr"/>
          </p:nvPr>
        </p:nvSpPr>
        <p:spPr>
          <a:xfrm>
            <a:off x="5867400" y="6288087"/>
            <a:ext cx="26765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56" name="Shape 256"/>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1" name="Shape 31"/>
        <p:cNvGrpSpPr/>
        <p:nvPr/>
      </p:nvGrpSpPr>
      <p:grpSpPr>
        <a:xfrm>
          <a:off x="0" y="0"/>
          <a:ext cx="0" cy="0"/>
          <a:chOff x="0" y="0"/>
          <a:chExt cx="0" cy="0"/>
        </a:xfrm>
      </p:grpSpPr>
      <p:pic>
        <p:nvPicPr>
          <p:cNvPr descr="Overlay-ContentSlides.png" id="32" name="Shape 32"/>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33" name="Shape 33"/>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35" name="Shape 35"/>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36" name="Shape 36"/>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8" name="Shape 38"/>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257" name="Shape 257"/>
        <p:cNvGrpSpPr/>
        <p:nvPr/>
      </p:nvGrpSpPr>
      <p:grpSpPr>
        <a:xfrm>
          <a:off x="0" y="0"/>
          <a:ext cx="0" cy="0"/>
          <a:chOff x="0" y="0"/>
          <a:chExt cx="0" cy="0"/>
        </a:xfrm>
      </p:grpSpPr>
      <p:pic>
        <p:nvPicPr>
          <p:cNvPr descr="Overlay-PictureCaption-Extras.png" id="258" name="Shape 258"/>
          <p:cNvPicPr preferRelativeResize="0"/>
          <p:nvPr/>
        </p:nvPicPr>
        <p:blipFill rotWithShape="1">
          <a:blip r:embed="rId2">
            <a:alphaModFix/>
          </a:blip>
          <a:srcRect b="0" l="0" r="0" t="0"/>
          <a:stretch/>
        </p:blipFill>
        <p:spPr>
          <a:xfrm>
            <a:off x="158750" y="187325"/>
            <a:ext cx="8826599" cy="6483299"/>
          </a:xfrm>
          <a:prstGeom prst="rect">
            <a:avLst/>
          </a:prstGeom>
          <a:noFill/>
          <a:ln>
            <a:noFill/>
          </a:ln>
        </p:spPr>
      </p:pic>
      <p:sp>
        <p:nvSpPr>
          <p:cNvPr id="259" name="Shape 259"/>
          <p:cNvSpPr txBox="1"/>
          <p:nvPr>
            <p:ph type="title"/>
          </p:nvPr>
        </p:nvSpPr>
        <p:spPr>
          <a:xfrm>
            <a:off x="808037" y="3778623"/>
            <a:ext cx="7560600" cy="11027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60" name="Shape 260"/>
          <p:cNvSpPr/>
          <p:nvPr>
            <p:ph idx="2" type="pic"/>
          </p:nvPr>
        </p:nvSpPr>
        <p:spPr>
          <a:xfrm flipH="1">
            <a:off x="871609" y="762000"/>
            <a:ext cx="7427699" cy="2989799"/>
          </a:xfrm>
          <a:prstGeom prst="roundRect">
            <a:avLst>
              <a:gd fmla="val 7476"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261" name="Shape 261"/>
          <p:cNvSpPr txBox="1"/>
          <p:nvPr>
            <p:ph idx="1" type="body"/>
          </p:nvPr>
        </p:nvSpPr>
        <p:spPr>
          <a:xfrm>
            <a:off x="808033" y="4827492"/>
            <a:ext cx="7559999" cy="1221000"/>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262" name="Shape 262"/>
          <p:cNvSpPr txBox="1"/>
          <p:nvPr>
            <p:ph idx="10" type="dt"/>
          </p:nvPr>
        </p:nvSpPr>
        <p:spPr>
          <a:xfrm>
            <a:off x="381000" y="6288087"/>
            <a:ext cx="1865400"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63" name="Shape 263"/>
          <p:cNvSpPr txBox="1"/>
          <p:nvPr>
            <p:ph idx="11" type="ftr"/>
          </p:nvPr>
        </p:nvSpPr>
        <p:spPr>
          <a:xfrm>
            <a:off x="3325812" y="6288087"/>
            <a:ext cx="52181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64" name="Shape 264"/>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65" name="Shape 265"/>
        <p:cNvGrpSpPr/>
        <p:nvPr/>
      </p:nvGrpSpPr>
      <p:grpSpPr>
        <a:xfrm>
          <a:off x="0" y="0"/>
          <a:ext cx="0" cy="0"/>
          <a:chOff x="0" y="0"/>
          <a:chExt cx="0" cy="0"/>
        </a:xfrm>
      </p:grpSpPr>
      <p:pic>
        <p:nvPicPr>
          <p:cNvPr descr="Overlay-ContentSlides.png" id="266" name="Shape 266"/>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sp>
        <p:nvSpPr>
          <p:cNvPr id="267" name="Shape 267"/>
          <p:cNvSpPr txBox="1"/>
          <p:nvPr>
            <p:ph type="title"/>
          </p:nvPr>
        </p:nvSpPr>
        <p:spPr>
          <a:xfrm>
            <a:off x="779462" y="381000"/>
            <a:ext cx="7583400" cy="1044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68" name="Shape 268"/>
          <p:cNvSpPr txBox="1"/>
          <p:nvPr>
            <p:ph idx="1" type="body"/>
          </p:nvPr>
        </p:nvSpPr>
        <p:spPr>
          <a:xfrm rot="5400000">
            <a:off x="2467049" y="141299"/>
            <a:ext cx="4208399" cy="7583400"/>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69" name="Shape 269"/>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0" name="Shape 270"/>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1" name="Shape 271"/>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72" name="Shape 272"/>
        <p:cNvGrpSpPr/>
        <p:nvPr/>
      </p:nvGrpSpPr>
      <p:grpSpPr>
        <a:xfrm>
          <a:off x="0" y="0"/>
          <a:ext cx="0" cy="0"/>
          <a:chOff x="0" y="0"/>
          <a:chExt cx="0" cy="0"/>
        </a:xfrm>
      </p:grpSpPr>
      <p:pic>
        <p:nvPicPr>
          <p:cNvPr descr="Overlay-ContentSlides.png" id="273" name="Shape 273"/>
          <p:cNvPicPr preferRelativeResize="0"/>
          <p:nvPr/>
        </p:nvPicPr>
        <p:blipFill rotWithShape="1">
          <a:blip r:embed="rId2">
            <a:alphaModFix/>
          </a:blip>
          <a:srcRect b="0" l="0" r="0" t="0"/>
          <a:stretch/>
        </p:blipFill>
        <p:spPr>
          <a:xfrm>
            <a:off x="150811" y="187325"/>
            <a:ext cx="8828099" cy="6481799"/>
          </a:xfrm>
          <a:prstGeom prst="rect">
            <a:avLst/>
          </a:prstGeom>
          <a:noFill/>
          <a:ln>
            <a:noFill/>
          </a:ln>
        </p:spPr>
      </p:pic>
      <p:sp>
        <p:nvSpPr>
          <p:cNvPr id="274" name="Shape 274"/>
          <p:cNvSpPr txBox="1"/>
          <p:nvPr>
            <p:ph type="title"/>
          </p:nvPr>
        </p:nvSpPr>
        <p:spPr>
          <a:xfrm rot="5400000">
            <a:off x="5373296" y="2734861"/>
            <a:ext cx="5268899" cy="13580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275" name="Shape 275"/>
          <p:cNvSpPr txBox="1"/>
          <p:nvPr>
            <p:ph idx="1" type="body"/>
          </p:nvPr>
        </p:nvSpPr>
        <p:spPr>
          <a:xfrm rot="5400000">
            <a:off x="1230274" y="328562"/>
            <a:ext cx="5268899" cy="6170700"/>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76" name="Shape 276"/>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7" name="Shape 277"/>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8" name="Shape 278"/>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9" name="Shape 39"/>
        <p:cNvGrpSpPr/>
        <p:nvPr/>
      </p:nvGrpSpPr>
      <p:grpSpPr>
        <a:xfrm>
          <a:off x="0" y="0"/>
          <a:ext cx="0" cy="0"/>
          <a:chOff x="0" y="0"/>
          <a:chExt cx="0" cy="0"/>
        </a:xfrm>
      </p:grpSpPr>
      <p:pic>
        <p:nvPicPr>
          <p:cNvPr descr="Overlay-SectionHeader.png" id="40" name="Shape 40"/>
          <p:cNvPicPr preferRelativeResize="0"/>
          <p:nvPr/>
        </p:nvPicPr>
        <p:blipFill rotWithShape="1">
          <a:blip r:embed="rId2">
            <a:alphaModFix/>
          </a:blip>
          <a:srcRect b="0" l="0" r="0" t="0"/>
          <a:stretch/>
        </p:blipFill>
        <p:spPr>
          <a:xfrm>
            <a:off x="381000" y="0"/>
            <a:ext cx="8826498" cy="6483349"/>
          </a:xfrm>
          <a:prstGeom prst="rect">
            <a:avLst/>
          </a:prstGeom>
          <a:noFill/>
          <a:ln>
            <a:noFill/>
          </a:ln>
        </p:spPr>
      </p:pic>
      <p:sp>
        <p:nvSpPr>
          <p:cNvPr id="41" name="Shape 41"/>
          <p:cNvSpPr txBox="1"/>
          <p:nvPr>
            <p:ph type="title"/>
          </p:nvPr>
        </p:nvSpPr>
        <p:spPr>
          <a:xfrm>
            <a:off x="779462" y="2591358"/>
            <a:ext cx="7583486" cy="13620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42" name="Shape 42"/>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3"/>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3"/>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28575" lvl="0" marL="282575" marR="0" rtl="0" algn="l">
              <a:lnSpc>
                <a:spcPct val="100000"/>
              </a:lnSpc>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69850" lvl="1" marL="57785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1"/>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3.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3.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18" Type="http://schemas.openxmlformats.org/officeDocument/2006/relationships/theme" Target="../theme/theme2.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317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6032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635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5397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44" name="Shape 144"/>
        <p:cNvGrpSpPr/>
        <p:nvPr/>
      </p:nvGrpSpPr>
      <p:grpSpPr>
        <a:xfrm>
          <a:off x="0" y="0"/>
          <a:ext cx="0" cy="0"/>
          <a:chOff x="0" y="0"/>
          <a:chExt cx="0" cy="0"/>
        </a:xfrm>
      </p:grpSpPr>
      <p:sp>
        <p:nvSpPr>
          <p:cNvPr id="145" name="Shape 145"/>
          <p:cNvSpPr/>
          <p:nvPr/>
        </p:nvSpPr>
        <p:spPr>
          <a:xfrm>
            <a:off x="190500" y="190500"/>
            <a:ext cx="8764499" cy="6478499"/>
          </a:xfrm>
          <a:prstGeom prst="round2DiagRect">
            <a:avLst>
              <a:gd fmla="val 9416" name="adj1"/>
              <a:gd fmla="val 0" name="adj2"/>
            </a:avLst>
          </a:prstGeom>
          <a:gradFill>
            <a:gsLst>
              <a:gs pos="0">
                <a:srgbClr val="B27A00"/>
              </a:gs>
              <a:gs pos="13000">
                <a:srgbClr val="B27A00"/>
              </a:gs>
              <a:gs pos="100000">
                <a:schemeClr val="lt1"/>
              </a:gs>
            </a:gsLst>
            <a:lin ang="5400012"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46" name="Shape 146"/>
          <p:cNvSpPr txBox="1"/>
          <p:nvPr>
            <p:ph type="title"/>
          </p:nvPr>
        </p:nvSpPr>
        <p:spPr>
          <a:xfrm>
            <a:off x="779462" y="381000"/>
            <a:ext cx="7583400" cy="1044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Clr>
                <a:srgbClr val="001D4D"/>
              </a:buClr>
              <a:buFont typeface="Trebuchet MS"/>
              <a:buNone/>
              <a:defRPr b="0" i="0" sz="3800" u="none" cap="none" strike="noStrike">
                <a:solidFill>
                  <a:srgbClr val="001D4D"/>
                </a:solidFill>
                <a:latin typeface="Trebuchet MS"/>
                <a:ea typeface="Trebuchet MS"/>
                <a:cs typeface="Trebuchet MS"/>
                <a:sym typeface="Trebuchet MS"/>
              </a:defRPr>
            </a:lvl9pPr>
          </a:lstStyle>
          <a:p/>
        </p:txBody>
      </p:sp>
      <p:sp>
        <p:nvSpPr>
          <p:cNvPr id="147" name="Shape 147"/>
          <p:cNvSpPr txBox="1"/>
          <p:nvPr>
            <p:ph idx="1" type="body"/>
          </p:nvPr>
        </p:nvSpPr>
        <p:spPr>
          <a:xfrm>
            <a:off x="779462" y="1828800"/>
            <a:ext cx="7583400" cy="4208399"/>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52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52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52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52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8" name="Shape 148"/>
          <p:cNvSpPr txBox="1"/>
          <p:nvPr>
            <p:ph idx="10" type="dt"/>
          </p:nvPr>
        </p:nvSpPr>
        <p:spPr>
          <a:xfrm>
            <a:off x="381000" y="6288087"/>
            <a:ext cx="1887599" cy="365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9" name="Shape 149"/>
          <p:cNvSpPr txBox="1"/>
          <p:nvPr>
            <p:ph idx="11" type="ftr"/>
          </p:nvPr>
        </p:nvSpPr>
        <p:spPr>
          <a:xfrm>
            <a:off x="3305175" y="6288087"/>
            <a:ext cx="5238899" cy="365099"/>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Trebuchet MS"/>
              <a:buNone/>
              <a:defRPr b="0" i="0" sz="1200" u="none" cap="none" strike="noStrike">
                <a:solidFill>
                  <a:schemeClr val="lt2"/>
                </a:solidFill>
                <a:latin typeface="Trebuchet MS"/>
                <a:ea typeface="Trebuchet MS"/>
                <a:cs typeface="Trebuchet MS"/>
                <a:sym typeface="Trebuchet MS"/>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50" name="Shape 150"/>
          <p:cNvSpPr txBox="1"/>
          <p:nvPr>
            <p:ph idx="12" type="sldNum"/>
          </p:nvPr>
        </p:nvSpPr>
        <p:spPr>
          <a:xfrm>
            <a:off x="8404225" y="219075"/>
            <a:ext cx="493799" cy="365099"/>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Trebuchet MS"/>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51" name="Shape 151"/>
          <p:cNvPicPr preferRelativeResize="0"/>
          <p:nvPr/>
        </p:nvPicPr>
        <p:blipFill rotWithShape="1">
          <a:blip r:embed="rId1">
            <a:alphaModFix/>
          </a:blip>
          <a:srcRect b="0" l="0" r="0" t="0"/>
          <a:stretch/>
        </p:blipFill>
        <p:spPr>
          <a:xfrm>
            <a:off x="6103937" y="5959475"/>
            <a:ext cx="2430599" cy="6935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jp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jp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7.jp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3.png"/><Relationship Id="rId13" Type="http://schemas.openxmlformats.org/officeDocument/2006/relationships/image" Target="../media/image46.png"/><Relationship Id="rId12"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pjiro003@fiu.edu" TargetMode="External"/><Relationship Id="rId4" Type="http://schemas.openxmlformats.org/officeDocument/2006/relationships/hyperlink" Target="mailto:achal012@fiu.edu" TargetMode="External"/><Relationship Id="rId9" Type="http://schemas.openxmlformats.org/officeDocument/2006/relationships/image" Target="../media/image42.png"/><Relationship Id="rId15" Type="http://schemas.openxmlformats.org/officeDocument/2006/relationships/image" Target="../media/image51.png"/><Relationship Id="rId14" Type="http://schemas.openxmlformats.org/officeDocument/2006/relationships/image" Target="../media/image52.png"/><Relationship Id="rId17" Type="http://schemas.openxmlformats.org/officeDocument/2006/relationships/image" Target="../media/image50.png"/><Relationship Id="rId16" Type="http://schemas.openxmlformats.org/officeDocument/2006/relationships/image" Target="../media/image48.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41.png"/><Relationship Id="rId8"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22.jpg"/><Relationship Id="rId5"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1.jpg"/><Relationship Id="rId5"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ctrTitle"/>
          </p:nvPr>
        </p:nvSpPr>
        <p:spPr>
          <a:xfrm>
            <a:off x="135925" y="2522075"/>
            <a:ext cx="8686800" cy="3433800"/>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5000" u="none" cap="none" strike="noStrike">
                <a:solidFill>
                  <a:srgbClr val="001D4D"/>
                </a:solidFill>
                <a:latin typeface="Trebuchet MS"/>
                <a:ea typeface="Trebuchet MS"/>
                <a:cs typeface="Trebuchet MS"/>
                <a:sym typeface="Trebuchet MS"/>
              </a:rPr>
              <a:t>Holo</a:t>
            </a:r>
            <a:r>
              <a:rPr b="1" lang="en-US" sz="5000"/>
              <a:t>L</a:t>
            </a:r>
            <a:r>
              <a:rPr b="1" i="0" lang="en-US" sz="5000" u="none" cap="none" strike="noStrike">
                <a:solidFill>
                  <a:srgbClr val="001D4D"/>
                </a:solidFill>
                <a:latin typeface="Trebuchet MS"/>
                <a:ea typeface="Trebuchet MS"/>
                <a:cs typeface="Trebuchet MS"/>
                <a:sym typeface="Trebuchet MS"/>
              </a:rPr>
              <a:t>ens: </a:t>
            </a:r>
            <a:br>
              <a:rPr b="1" i="0" lang="en-US" sz="3000" u="none" cap="none" strike="noStrike">
                <a:solidFill>
                  <a:srgbClr val="001D4D"/>
                </a:solidFill>
                <a:latin typeface="Trebuchet MS"/>
                <a:ea typeface="Trebuchet MS"/>
                <a:cs typeface="Trebuchet MS"/>
                <a:sym typeface="Trebuchet MS"/>
              </a:rPr>
            </a:br>
            <a:r>
              <a:rPr b="1" i="0" lang="en-US" sz="3000" u="none" cap="none" strike="noStrike">
                <a:solidFill>
                  <a:srgbClr val="001D4D"/>
                </a:solidFill>
                <a:latin typeface="Trebuchet MS"/>
                <a:ea typeface="Trebuchet MS"/>
                <a:cs typeface="Trebuchet MS"/>
                <a:sym typeface="Trebuchet MS"/>
              </a:rPr>
              <a:t>Augmented Reality using OOP Concepts</a:t>
            </a:r>
          </a:p>
          <a:p>
            <a:pPr indent="0" lvl="0" marL="0" marR="0" rtl="0" algn="ctr">
              <a:lnSpc>
                <a:spcPct val="100000"/>
              </a:lnSpc>
              <a:spcBef>
                <a:spcPts val="0"/>
              </a:spcBef>
              <a:spcAft>
                <a:spcPts val="0"/>
              </a:spcAft>
              <a:buClr>
                <a:srgbClr val="001D4D"/>
              </a:buClr>
              <a:buSzPct val="25000"/>
              <a:buFont typeface="Trebuchet MS"/>
              <a:buNone/>
            </a:pPr>
            <a:r>
              <a:t/>
            </a:r>
            <a:endParaRPr b="0" i="0" sz="2900" u="none" cap="none" strike="noStrike">
              <a:solidFill>
                <a:srgbClr val="001D4D"/>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1D4D"/>
              </a:buClr>
              <a:buSzPct val="25000"/>
              <a:buFont typeface="Trebuchet MS"/>
              <a:buNone/>
            </a:pPr>
            <a:r>
              <a:rPr b="1" i="0" lang="en-US" sz="1800" u="none" cap="none" strike="noStrike">
                <a:solidFill>
                  <a:srgbClr val="001D4D"/>
                </a:solidFill>
                <a:latin typeface="Trebuchet MS"/>
                <a:ea typeface="Trebuchet MS"/>
                <a:cs typeface="Trebuchet MS"/>
                <a:sym typeface="Trebuchet MS"/>
              </a:rPr>
              <a:t>Team Member(s):</a:t>
            </a:r>
            <a:r>
              <a:rPr b="0" i="0" lang="en-US" sz="1800" u="none" cap="none" strike="noStrike">
                <a:solidFill>
                  <a:srgbClr val="001D4D"/>
                </a:solidFill>
                <a:latin typeface="Trebuchet MS"/>
                <a:ea typeface="Trebuchet MS"/>
                <a:cs typeface="Trebuchet MS"/>
                <a:sym typeface="Trebuchet MS"/>
              </a:rPr>
              <a:t> Paola Jiron and Andres Chalela</a:t>
            </a:r>
            <a:br>
              <a:rPr b="0" i="0" lang="en-US" sz="1800" u="none" cap="none" strike="noStrike">
                <a:solidFill>
                  <a:srgbClr val="001D4D"/>
                </a:solidFill>
                <a:latin typeface="Trebuchet MS"/>
                <a:ea typeface="Trebuchet MS"/>
                <a:cs typeface="Trebuchet MS"/>
                <a:sym typeface="Trebuchet MS"/>
              </a:rPr>
            </a:br>
            <a:r>
              <a:rPr b="1" i="0" lang="en-US" sz="1800" u="none" cap="none" strike="noStrike">
                <a:solidFill>
                  <a:srgbClr val="001D4D"/>
                </a:solidFill>
                <a:latin typeface="Trebuchet MS"/>
                <a:ea typeface="Trebuchet MS"/>
                <a:cs typeface="Trebuchet MS"/>
                <a:sym typeface="Trebuchet MS"/>
              </a:rPr>
              <a:t>Product Owner(s): </a:t>
            </a:r>
            <a:r>
              <a:rPr b="0" i="0" lang="en-US" sz="1800" u="none" cap="none" strike="noStrike">
                <a:solidFill>
                  <a:srgbClr val="001D4D"/>
                </a:solidFill>
                <a:latin typeface="Trebuchet MS"/>
                <a:ea typeface="Trebuchet MS"/>
                <a:cs typeface="Trebuchet MS"/>
                <a:sym typeface="Trebuchet MS"/>
              </a:rPr>
              <a:t>Francisco Ortega</a:t>
            </a:r>
          </a:p>
          <a:p>
            <a:pPr indent="0" lvl="0" marL="0" marR="0" rtl="0" algn="ctr">
              <a:lnSpc>
                <a:spcPct val="100000"/>
              </a:lnSpc>
              <a:spcBef>
                <a:spcPts val="0"/>
              </a:spcBef>
              <a:spcAft>
                <a:spcPts val="0"/>
              </a:spcAft>
              <a:buClr>
                <a:srgbClr val="001D4D"/>
              </a:buClr>
              <a:buSzPct val="25000"/>
              <a:buFont typeface="Trebuchet MS"/>
              <a:buNone/>
            </a:pPr>
            <a:r>
              <a:rPr b="1" i="0" lang="en-US" sz="1800" u="none" cap="none" strike="noStrike">
                <a:solidFill>
                  <a:srgbClr val="001D4D"/>
                </a:solidFill>
                <a:latin typeface="Trebuchet MS"/>
                <a:ea typeface="Trebuchet MS"/>
                <a:cs typeface="Trebuchet MS"/>
                <a:sym typeface="Trebuchet MS"/>
              </a:rPr>
              <a:t>Instructor:</a:t>
            </a:r>
            <a:r>
              <a:rPr b="0" i="0" lang="en-US" sz="1800" u="none" cap="none" strike="noStrike">
                <a:solidFill>
                  <a:srgbClr val="001D4D"/>
                </a:solidFill>
                <a:latin typeface="Trebuchet MS"/>
                <a:ea typeface="Trebuchet MS"/>
                <a:cs typeface="Trebuchet MS"/>
                <a:sym typeface="Trebuchet MS"/>
              </a:rPr>
              <a:t> Masoud Sadjadi</a:t>
            </a:r>
          </a:p>
          <a:p>
            <a:pPr indent="0" lvl="0" marL="0" marR="0" rtl="0" algn="ctr">
              <a:lnSpc>
                <a:spcPct val="100000"/>
              </a:lnSpc>
              <a:spcBef>
                <a:spcPts val="0"/>
              </a:spcBef>
              <a:spcAft>
                <a:spcPts val="0"/>
              </a:spcAft>
              <a:buClr>
                <a:srgbClr val="001D4D"/>
              </a:buClr>
              <a:buSzPct val="25000"/>
              <a:buFont typeface="Trebuchet MS"/>
              <a:buNone/>
            </a:pPr>
            <a:r>
              <a:rPr b="1" i="0" lang="en-US" sz="1800" u="none" cap="none" strike="noStrike">
                <a:solidFill>
                  <a:srgbClr val="001D4D"/>
                </a:solidFill>
                <a:latin typeface="Trebuchet MS"/>
                <a:ea typeface="Trebuchet MS"/>
                <a:cs typeface="Trebuchet MS"/>
                <a:sym typeface="Trebuchet MS"/>
              </a:rPr>
              <a:t>Mentor:</a:t>
            </a:r>
            <a:r>
              <a:rPr b="0" i="0" lang="en-US" sz="1800" u="none" cap="none" strike="noStrike">
                <a:solidFill>
                  <a:srgbClr val="001D4D"/>
                </a:solidFill>
                <a:latin typeface="Trebuchet MS"/>
                <a:ea typeface="Trebuchet MS"/>
                <a:cs typeface="Trebuchet MS"/>
                <a:sym typeface="Trebuchet MS"/>
              </a:rPr>
              <a:t> Francisco Ortega, Mohsen Taheri</a:t>
            </a:r>
          </a:p>
          <a:p>
            <a:pPr indent="0" lvl="0" marL="0" marR="0" rtl="0" algn="ctr">
              <a:lnSpc>
                <a:spcPct val="100000"/>
              </a:lnSpc>
              <a:spcBef>
                <a:spcPts val="0"/>
              </a:spcBef>
              <a:spcAft>
                <a:spcPts val="0"/>
              </a:spcAft>
              <a:buClr>
                <a:srgbClr val="001D4D"/>
              </a:buClr>
              <a:buSzPct val="25000"/>
              <a:buFont typeface="Trebuchet MS"/>
              <a:buNone/>
            </a:pP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br>
              <a:rPr b="0" i="0" lang="en-US" sz="1800" u="none" cap="none" strike="noStrike">
                <a:solidFill>
                  <a:srgbClr val="001D4D"/>
                </a:solidFill>
                <a:latin typeface="Trebuchet MS"/>
                <a:ea typeface="Trebuchet MS"/>
                <a:cs typeface="Trebuchet MS"/>
                <a:sym typeface="Trebuchet MS"/>
              </a:rPr>
            </a:br>
          </a:p>
        </p:txBody>
      </p:sp>
      <p:sp>
        <p:nvSpPr>
          <p:cNvPr id="285" name="Shape 285"/>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Noto Sans Symbols"/>
              <a:buNone/>
            </a:pPr>
            <a:r>
              <a:rPr b="0" i="0" lang="en-US" sz="1800" u="none" cap="none" strike="noStrike">
                <a:solidFill>
                  <a:srgbClr val="666666"/>
                </a:solidFill>
                <a:latin typeface="Trebuchet MS"/>
                <a:ea typeface="Trebuchet MS"/>
                <a:cs typeface="Trebuchet MS"/>
                <a:sym typeface="Trebuchet MS"/>
              </a:rPr>
              <a:t> </a:t>
            </a:r>
          </a:p>
        </p:txBody>
      </p:sp>
      <p:sp>
        <p:nvSpPr>
          <p:cNvPr id="286" name="Shape 286"/>
          <p:cNvSpPr txBox="1"/>
          <p:nvPr/>
        </p:nvSpPr>
        <p:spPr>
          <a:xfrm>
            <a:off x="101375" y="746050"/>
            <a:ext cx="8686800" cy="722699"/>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001D4D"/>
              </a:buClr>
              <a:buSzPct val="25000"/>
              <a:buFont typeface="Trebuchet MS"/>
              <a:buNone/>
            </a:pPr>
            <a:r>
              <a:rPr b="0" i="0" lang="en-US" sz="3600" u="none" cap="none" strike="noStrike">
                <a:solidFill>
                  <a:srgbClr val="001D4D"/>
                </a:solidFill>
                <a:latin typeface="Trebuchet MS"/>
                <a:ea typeface="Trebuchet MS"/>
                <a:cs typeface="Trebuchet MS"/>
                <a:sym typeface="Trebuchet MS"/>
              </a:rPr>
              <a:t>Final Presentation</a:t>
            </a:r>
          </a:p>
          <a:p>
            <a:pPr indent="0" lvl="0" marL="0" marR="0" rtl="0" algn="ctr">
              <a:lnSpc>
                <a:spcPct val="100000"/>
              </a:lnSpc>
              <a:spcBef>
                <a:spcPts val="0"/>
              </a:spcBef>
              <a:spcAft>
                <a:spcPts val="0"/>
              </a:spcAft>
              <a:buClr>
                <a:schemeClr val="dk1"/>
              </a:buClr>
              <a:buSzPct val="25000"/>
              <a:buFont typeface="Arial"/>
              <a:buNone/>
            </a:pPr>
            <a:r>
              <a:rPr b="0" i="0" lang="en-US" sz="2600" u="none" cap="none" strike="noStrike">
                <a:solidFill>
                  <a:srgbClr val="001D4D"/>
                </a:solidFill>
                <a:latin typeface="Trebuchet MS"/>
                <a:ea typeface="Trebuchet MS"/>
                <a:cs typeface="Trebuchet MS"/>
                <a:sym typeface="Trebuchet MS"/>
              </a:rPr>
              <a:t>2017</a:t>
            </a:r>
          </a:p>
        </p:txBody>
      </p:sp>
      <p:pic>
        <p:nvPicPr>
          <p:cNvPr id="287" name="Shape 287"/>
          <p:cNvPicPr preferRelativeResize="0"/>
          <p:nvPr/>
        </p:nvPicPr>
        <p:blipFill rotWithShape="1">
          <a:blip r:embed="rId3">
            <a:alphaModFix/>
          </a:blip>
          <a:srcRect b="0" l="0" r="0" t="0"/>
          <a:stretch/>
        </p:blipFill>
        <p:spPr>
          <a:xfrm>
            <a:off x="478714" y="5266228"/>
            <a:ext cx="1367399" cy="12105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pic>
        <p:nvPicPr>
          <p:cNvPr descr="FIU_VIP.png" id="288" name="Shape 288"/>
          <p:cNvPicPr preferRelativeResize="0"/>
          <p:nvPr/>
        </p:nvPicPr>
        <p:blipFill rotWithShape="1">
          <a:blip r:embed="rId4">
            <a:alphaModFix/>
          </a:blip>
          <a:srcRect b="0" l="0" r="0" t="0"/>
          <a:stretch/>
        </p:blipFill>
        <p:spPr>
          <a:xfrm>
            <a:off x="6534321" y="663497"/>
            <a:ext cx="2288399" cy="717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2000321" y="442850"/>
            <a:ext cx="5141699" cy="10445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User Story #2:</a:t>
            </a:r>
            <a:r>
              <a:rPr b="0" i="0" lang="en-US" sz="3800" u="none" cap="none" strike="noStrike">
                <a:solidFill>
                  <a:srgbClr val="001D4D"/>
                </a:solidFill>
                <a:latin typeface="Trebuchet MS"/>
                <a:ea typeface="Trebuchet MS"/>
                <a:cs typeface="Trebuchet MS"/>
                <a:sym typeface="Trebuchet MS"/>
              </a:rPr>
              <a:t> </a:t>
            </a:r>
            <a:r>
              <a:rPr b="0" i="0" lang="en-US" sz="3800" u="sng" cap="none" strike="noStrike">
                <a:solidFill>
                  <a:srgbClr val="001D4D"/>
                </a:solidFill>
                <a:latin typeface="Trebuchet MS"/>
                <a:ea typeface="Trebuchet MS"/>
                <a:cs typeface="Trebuchet MS"/>
                <a:sym typeface="Trebuchet MS"/>
              </a:rPr>
              <a:t>Scenes</a:t>
            </a:r>
          </a:p>
        </p:txBody>
      </p:sp>
      <p:sp>
        <p:nvSpPr>
          <p:cNvPr id="372" name="Shape 372"/>
          <p:cNvSpPr txBox="1"/>
          <p:nvPr>
            <p:ph idx="1" type="body"/>
          </p:nvPr>
        </p:nvSpPr>
        <p:spPr>
          <a:xfrm>
            <a:off x="779474" y="1828800"/>
            <a:ext cx="7583400" cy="840299"/>
          </a:xfrm>
          <a:prstGeom prst="rect">
            <a:avLst/>
          </a:prstGeom>
          <a:noFill/>
          <a:ln>
            <a:noFill/>
          </a:ln>
        </p:spPr>
        <p:txBody>
          <a:bodyPr anchorCtr="0" anchor="t" bIns="45700" lIns="91425" rIns="91425" tIns="45700">
            <a:noAutofit/>
          </a:bodyPr>
          <a:lstStyle/>
          <a:p>
            <a:pPr indent="-76200" lvl="0" marL="457200" marR="0" rtl="0" algn="l">
              <a:lnSpc>
                <a:spcPct val="100000"/>
              </a:lnSpc>
              <a:spcBef>
                <a:spcPts val="0"/>
              </a:spcBef>
              <a:spcAft>
                <a:spcPts val="0"/>
              </a:spcAft>
              <a:buClr>
                <a:schemeClr val="dk1"/>
              </a:buClr>
              <a:buSzPct val="25000"/>
              <a:buFont typeface="Arial"/>
              <a:buNone/>
            </a:pPr>
            <a:r>
              <a:rPr b="0" i="1" lang="en-US" sz="1800" u="none" cap="none" strike="noStrike">
                <a:solidFill>
                  <a:srgbClr val="001D4D"/>
                </a:solidFill>
                <a:latin typeface="Trebuchet MS"/>
                <a:ea typeface="Trebuchet MS"/>
                <a:cs typeface="Trebuchet MS"/>
                <a:sym typeface="Trebuchet MS"/>
              </a:rPr>
              <a:t>"As a user, I would like to move through scenes as I progress through the 3D application so that I can focus on one scene at a time."</a:t>
            </a:r>
          </a:p>
        </p:txBody>
      </p:sp>
      <p:pic>
        <p:nvPicPr>
          <p:cNvPr id="373" name="Shape 373"/>
          <p:cNvPicPr preferRelativeResize="0"/>
          <p:nvPr/>
        </p:nvPicPr>
        <p:blipFill rotWithShape="1">
          <a:blip r:embed="rId3">
            <a:alphaModFix/>
          </a:blip>
          <a:srcRect b="0" l="0" r="0" t="0"/>
          <a:stretch/>
        </p:blipFill>
        <p:spPr>
          <a:xfrm>
            <a:off x="641700" y="2801550"/>
            <a:ext cx="3423599" cy="2927524"/>
          </a:xfrm>
          <a:prstGeom prst="rect">
            <a:avLst/>
          </a:prstGeom>
          <a:noFill/>
          <a:ln>
            <a:noFill/>
          </a:ln>
          <a:effectLst>
            <a:outerShdw blurRad="292100" rotWithShape="0" algn="tl" dir="2700000" dist="139700">
              <a:srgbClr val="333333">
                <a:alpha val="64705"/>
              </a:srgbClr>
            </a:outerShdw>
          </a:effectLst>
        </p:spPr>
      </p:pic>
      <p:sp>
        <p:nvSpPr>
          <p:cNvPr id="374" name="Shape 374"/>
          <p:cNvSpPr txBox="1"/>
          <p:nvPr/>
        </p:nvSpPr>
        <p:spPr>
          <a:xfrm>
            <a:off x="641700" y="5729075"/>
            <a:ext cx="3423599"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 Scene Transition Sequence Diagram</a:t>
            </a:r>
          </a:p>
        </p:txBody>
      </p:sp>
      <p:pic>
        <p:nvPicPr>
          <p:cNvPr id="375" name="Shape 375"/>
          <p:cNvPicPr preferRelativeResize="0"/>
          <p:nvPr/>
        </p:nvPicPr>
        <p:blipFill rotWithShape="1">
          <a:blip r:embed="rId4">
            <a:alphaModFix/>
          </a:blip>
          <a:srcRect b="0" l="0" r="0" t="0"/>
          <a:stretch/>
        </p:blipFill>
        <p:spPr>
          <a:xfrm>
            <a:off x="4435571" y="2801549"/>
            <a:ext cx="4023630" cy="2927524"/>
          </a:xfrm>
          <a:prstGeom prst="rect">
            <a:avLst/>
          </a:prstGeom>
          <a:noFill/>
          <a:ln>
            <a:noFill/>
          </a:ln>
          <a:effectLst>
            <a:outerShdw blurRad="292100" rotWithShape="0" algn="tl" dir="2700000" dist="139700">
              <a:srgbClr val="333333">
                <a:alpha val="64705"/>
              </a:srgbClr>
            </a:outerShdw>
          </a:effectLst>
        </p:spPr>
      </p:pic>
      <p:sp>
        <p:nvSpPr>
          <p:cNvPr id="376" name="Shape 376"/>
          <p:cNvSpPr txBox="1"/>
          <p:nvPr/>
        </p:nvSpPr>
        <p:spPr>
          <a:xfrm>
            <a:off x="5580900" y="5729075"/>
            <a:ext cx="1639499"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Scene Collection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ph type="title"/>
          </p:nvPr>
        </p:nvSpPr>
        <p:spPr>
          <a:xfrm>
            <a:off x="1846496" y="425175"/>
            <a:ext cx="5451000" cy="10445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User Story #3:</a:t>
            </a:r>
            <a:r>
              <a:rPr b="0" i="0" lang="en-US" sz="3800" u="none" cap="none" strike="noStrike">
                <a:solidFill>
                  <a:srgbClr val="001D4D"/>
                </a:solidFill>
                <a:latin typeface="Trebuchet MS"/>
                <a:ea typeface="Trebuchet MS"/>
                <a:cs typeface="Trebuchet MS"/>
                <a:sym typeface="Trebuchet MS"/>
              </a:rPr>
              <a:t> </a:t>
            </a:r>
            <a:r>
              <a:rPr b="0" i="0" lang="en-US" sz="3800" u="sng" cap="none" strike="noStrike">
                <a:solidFill>
                  <a:srgbClr val="001D4D"/>
                </a:solidFill>
                <a:latin typeface="Trebuchet MS"/>
                <a:ea typeface="Trebuchet MS"/>
                <a:cs typeface="Trebuchet MS"/>
                <a:sym typeface="Trebuchet MS"/>
              </a:rPr>
              <a:t>Methods</a:t>
            </a:r>
          </a:p>
        </p:txBody>
      </p:sp>
      <p:sp>
        <p:nvSpPr>
          <p:cNvPr id="383" name="Shape 383"/>
          <p:cNvSpPr txBox="1"/>
          <p:nvPr>
            <p:ph idx="1" type="body"/>
          </p:nvPr>
        </p:nvSpPr>
        <p:spPr>
          <a:xfrm>
            <a:off x="779475" y="1828800"/>
            <a:ext cx="7583400" cy="893099"/>
          </a:xfrm>
          <a:prstGeom prst="rect">
            <a:avLst/>
          </a:prstGeom>
          <a:noFill/>
          <a:ln>
            <a:noFill/>
          </a:ln>
        </p:spPr>
        <p:txBody>
          <a:bodyPr anchorCtr="0" anchor="t" bIns="45700" lIns="91425" rIns="91425" tIns="45700">
            <a:noAutofit/>
          </a:bodyPr>
          <a:lstStyle/>
          <a:p>
            <a:pPr indent="-76200" lvl="0" marL="457200" marR="0" rtl="0" algn="l">
              <a:lnSpc>
                <a:spcPct val="100000"/>
              </a:lnSpc>
              <a:spcBef>
                <a:spcPts val="0"/>
              </a:spcBef>
              <a:spcAft>
                <a:spcPts val="0"/>
              </a:spcAft>
              <a:buClr>
                <a:schemeClr val="dk1"/>
              </a:buClr>
              <a:buSzPct val="25000"/>
              <a:buFont typeface="Arial"/>
              <a:buNone/>
            </a:pPr>
            <a:r>
              <a:rPr b="0" i="1" lang="en-US" sz="1800" u="none" cap="none" strike="noStrike">
                <a:solidFill>
                  <a:srgbClr val="001D4D"/>
                </a:solidFill>
                <a:latin typeface="Trebuchet MS"/>
                <a:ea typeface="Trebuchet MS"/>
                <a:cs typeface="Trebuchet MS"/>
                <a:sym typeface="Trebuchet MS"/>
              </a:rPr>
              <a:t>"As a user I would like to see a visualization of methods and functions so that I can better understand the characteristics of methods."</a:t>
            </a:r>
          </a:p>
        </p:txBody>
      </p:sp>
      <p:pic>
        <p:nvPicPr>
          <p:cNvPr id="384" name="Shape 384"/>
          <p:cNvPicPr preferRelativeResize="0"/>
          <p:nvPr/>
        </p:nvPicPr>
        <p:blipFill rotWithShape="1">
          <a:blip r:embed="rId3">
            <a:alphaModFix/>
          </a:blip>
          <a:srcRect b="0" l="0" r="0" t="0"/>
          <a:stretch/>
        </p:blipFill>
        <p:spPr>
          <a:xfrm>
            <a:off x="844575" y="2916425"/>
            <a:ext cx="3647814" cy="2615948"/>
          </a:xfrm>
          <a:prstGeom prst="rect">
            <a:avLst/>
          </a:prstGeom>
          <a:noFill/>
          <a:ln>
            <a:noFill/>
          </a:ln>
          <a:effectLst>
            <a:outerShdw blurRad="292100" rotWithShape="0" algn="tl" dir="2700000" dist="139700">
              <a:srgbClr val="333333">
                <a:alpha val="64705"/>
              </a:srgbClr>
            </a:outerShdw>
          </a:effectLst>
        </p:spPr>
      </p:pic>
      <p:pic>
        <p:nvPicPr>
          <p:cNvPr id="385" name="Shape 385"/>
          <p:cNvPicPr preferRelativeResize="0"/>
          <p:nvPr/>
        </p:nvPicPr>
        <p:blipFill rotWithShape="1">
          <a:blip r:embed="rId4">
            <a:alphaModFix/>
          </a:blip>
          <a:srcRect b="29474" l="48061" r="13473" t="24848"/>
          <a:stretch/>
        </p:blipFill>
        <p:spPr>
          <a:xfrm>
            <a:off x="4845500" y="2916424"/>
            <a:ext cx="3517373" cy="2615948"/>
          </a:xfrm>
          <a:prstGeom prst="rect">
            <a:avLst/>
          </a:prstGeom>
          <a:noFill/>
          <a:ln>
            <a:noFill/>
          </a:ln>
          <a:effectLst>
            <a:outerShdw blurRad="292100" rotWithShape="0" algn="tl" dir="2700000" dist="139700">
              <a:srgbClr val="333333">
                <a:alpha val="64705"/>
              </a:srgbClr>
            </a:outerShdw>
          </a:effectLst>
        </p:spPr>
      </p:pic>
      <p:sp>
        <p:nvSpPr>
          <p:cNvPr id="386" name="Shape 386"/>
          <p:cNvSpPr txBox="1"/>
          <p:nvPr/>
        </p:nvSpPr>
        <p:spPr>
          <a:xfrm>
            <a:off x="5956650" y="5583925"/>
            <a:ext cx="1502400"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Methods Scene</a:t>
            </a:r>
          </a:p>
        </p:txBody>
      </p:sp>
      <p:sp>
        <p:nvSpPr>
          <p:cNvPr id="387" name="Shape 387"/>
          <p:cNvSpPr txBox="1"/>
          <p:nvPr/>
        </p:nvSpPr>
        <p:spPr>
          <a:xfrm>
            <a:off x="1281450" y="5583925"/>
            <a:ext cx="2668500"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Methods Sequence Diagram</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1159500" y="603000"/>
            <a:ext cx="7041900" cy="8225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User Story #4:</a:t>
            </a:r>
            <a:r>
              <a:rPr b="0" i="0" lang="en-US" sz="3800" u="none" cap="none" strike="noStrike">
                <a:solidFill>
                  <a:srgbClr val="001D4D"/>
                </a:solidFill>
                <a:latin typeface="Trebuchet MS"/>
                <a:ea typeface="Trebuchet MS"/>
                <a:cs typeface="Trebuchet MS"/>
                <a:sym typeface="Trebuchet MS"/>
              </a:rPr>
              <a:t> </a:t>
            </a:r>
            <a:r>
              <a:rPr b="0" i="0" lang="en-US" sz="3800" u="sng" cap="none" strike="noStrike">
                <a:solidFill>
                  <a:srgbClr val="001D4D"/>
                </a:solidFill>
                <a:latin typeface="Trebuchet MS"/>
                <a:ea typeface="Trebuchet MS"/>
                <a:cs typeface="Trebuchet MS"/>
                <a:sym typeface="Trebuchet MS"/>
              </a:rPr>
              <a:t>Data Structures</a:t>
            </a:r>
          </a:p>
        </p:txBody>
      </p:sp>
      <p:sp>
        <p:nvSpPr>
          <p:cNvPr id="394" name="Shape 394"/>
          <p:cNvSpPr txBox="1"/>
          <p:nvPr>
            <p:ph idx="1" type="body"/>
          </p:nvPr>
        </p:nvSpPr>
        <p:spPr>
          <a:xfrm>
            <a:off x="779474" y="1828800"/>
            <a:ext cx="7583400" cy="822599"/>
          </a:xfrm>
          <a:prstGeom prst="rect">
            <a:avLst/>
          </a:prstGeom>
          <a:noFill/>
          <a:ln>
            <a:noFill/>
          </a:ln>
        </p:spPr>
        <p:txBody>
          <a:bodyPr anchorCtr="0" anchor="t" bIns="45700" lIns="91425" rIns="91425" tIns="45700">
            <a:noAutofit/>
          </a:bodyPr>
          <a:lstStyle/>
          <a:p>
            <a:pPr indent="-76200" lvl="0" marL="457200" marR="0" rtl="0" algn="l">
              <a:lnSpc>
                <a:spcPct val="100000"/>
              </a:lnSpc>
              <a:spcBef>
                <a:spcPts val="0"/>
              </a:spcBef>
              <a:spcAft>
                <a:spcPts val="0"/>
              </a:spcAft>
              <a:buClr>
                <a:schemeClr val="dk1"/>
              </a:buClr>
              <a:buSzPct val="25000"/>
              <a:buFont typeface="Arial"/>
              <a:buNone/>
            </a:pPr>
            <a:r>
              <a:rPr b="0" i="1" lang="en-US" sz="1800" u="none" cap="none" strike="noStrike">
                <a:solidFill>
                  <a:srgbClr val="001D4D"/>
                </a:solidFill>
                <a:latin typeface="Trebuchet MS"/>
                <a:ea typeface="Trebuchet MS"/>
                <a:cs typeface="Trebuchet MS"/>
                <a:sym typeface="Trebuchet MS"/>
              </a:rPr>
              <a:t>"As a user I want to view visual representations of data structure concepts so that I can better understand data structure concepts."</a:t>
            </a:r>
          </a:p>
        </p:txBody>
      </p:sp>
      <p:pic>
        <p:nvPicPr>
          <p:cNvPr id="395" name="Shape 395"/>
          <p:cNvPicPr preferRelativeResize="0"/>
          <p:nvPr/>
        </p:nvPicPr>
        <p:blipFill rotWithShape="1">
          <a:blip r:embed="rId3">
            <a:alphaModFix/>
          </a:blip>
          <a:srcRect b="0" l="0" r="0" t="0"/>
          <a:stretch/>
        </p:blipFill>
        <p:spPr>
          <a:xfrm>
            <a:off x="651425" y="2651399"/>
            <a:ext cx="4522524" cy="2705448"/>
          </a:xfrm>
          <a:prstGeom prst="rect">
            <a:avLst/>
          </a:prstGeom>
          <a:noFill/>
          <a:ln>
            <a:noFill/>
          </a:ln>
          <a:effectLst>
            <a:outerShdw blurRad="292100" rotWithShape="0" algn="tl" dir="2700000" dist="139700">
              <a:srgbClr val="333333">
                <a:alpha val="64705"/>
              </a:srgbClr>
            </a:outerShdw>
          </a:effectLst>
        </p:spPr>
      </p:pic>
      <p:pic>
        <p:nvPicPr>
          <p:cNvPr id="396" name="Shape 396"/>
          <p:cNvPicPr preferRelativeResize="0"/>
          <p:nvPr/>
        </p:nvPicPr>
        <p:blipFill rotWithShape="1">
          <a:blip r:embed="rId4">
            <a:alphaModFix/>
          </a:blip>
          <a:srcRect b="0" l="9793" r="8043" t="0"/>
          <a:stretch/>
        </p:blipFill>
        <p:spPr>
          <a:xfrm>
            <a:off x="5558873" y="3158550"/>
            <a:ext cx="3211074" cy="2198300"/>
          </a:xfrm>
          <a:prstGeom prst="rect">
            <a:avLst/>
          </a:prstGeom>
          <a:noFill/>
          <a:ln>
            <a:noFill/>
          </a:ln>
          <a:effectLst>
            <a:outerShdw blurRad="292100" rotWithShape="0" algn="tl" dir="2700000" dist="139700">
              <a:srgbClr val="333333">
                <a:alpha val="64705"/>
              </a:srgbClr>
            </a:outerShdw>
          </a:effectLst>
        </p:spPr>
      </p:pic>
      <p:sp>
        <p:nvSpPr>
          <p:cNvPr id="397" name="Shape 397"/>
          <p:cNvSpPr txBox="1"/>
          <p:nvPr/>
        </p:nvSpPr>
        <p:spPr>
          <a:xfrm>
            <a:off x="1042825" y="5424850"/>
            <a:ext cx="3349500"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Data Structures Sequence Diagram</a:t>
            </a:r>
          </a:p>
        </p:txBody>
      </p:sp>
      <p:sp>
        <p:nvSpPr>
          <p:cNvPr id="398" name="Shape 398"/>
          <p:cNvSpPr txBox="1"/>
          <p:nvPr/>
        </p:nvSpPr>
        <p:spPr>
          <a:xfrm>
            <a:off x="6087262" y="5424850"/>
            <a:ext cx="2154300"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 Data Structures Scene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556650" y="680400"/>
            <a:ext cx="8113200" cy="745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User Story #5:</a:t>
            </a:r>
            <a:r>
              <a:rPr b="0" i="0" lang="en-US" sz="3800" u="none" cap="none" strike="noStrike">
                <a:solidFill>
                  <a:srgbClr val="001D4D"/>
                </a:solidFill>
                <a:latin typeface="Trebuchet MS"/>
                <a:ea typeface="Trebuchet MS"/>
                <a:cs typeface="Trebuchet MS"/>
                <a:sym typeface="Trebuchet MS"/>
              </a:rPr>
              <a:t> </a:t>
            </a:r>
            <a:r>
              <a:rPr b="0" i="0" lang="en-US" sz="3800" u="sng" cap="none" strike="noStrike">
                <a:solidFill>
                  <a:srgbClr val="001D4D"/>
                </a:solidFill>
                <a:latin typeface="Trebuchet MS"/>
                <a:ea typeface="Trebuchet MS"/>
                <a:cs typeface="Trebuchet MS"/>
                <a:sym typeface="Trebuchet MS"/>
              </a:rPr>
              <a:t>Feedback &amp; Progress</a:t>
            </a:r>
          </a:p>
        </p:txBody>
      </p:sp>
      <p:sp>
        <p:nvSpPr>
          <p:cNvPr id="405" name="Shape 405"/>
          <p:cNvSpPr txBox="1"/>
          <p:nvPr>
            <p:ph idx="1" type="body"/>
          </p:nvPr>
        </p:nvSpPr>
        <p:spPr>
          <a:xfrm>
            <a:off x="779475" y="1828800"/>
            <a:ext cx="7583400" cy="698400"/>
          </a:xfrm>
          <a:prstGeom prst="rect">
            <a:avLst/>
          </a:prstGeom>
          <a:noFill/>
          <a:ln>
            <a:noFill/>
          </a:ln>
        </p:spPr>
        <p:txBody>
          <a:bodyPr anchorCtr="0" anchor="t" bIns="45700" lIns="91425" rIns="91425" tIns="45700">
            <a:noAutofit/>
          </a:bodyPr>
          <a:lstStyle/>
          <a:p>
            <a:pPr indent="-76200" lvl="0" marL="457200" marR="0" rtl="0" algn="l">
              <a:lnSpc>
                <a:spcPct val="100000"/>
              </a:lnSpc>
              <a:spcBef>
                <a:spcPts val="0"/>
              </a:spcBef>
              <a:spcAft>
                <a:spcPts val="0"/>
              </a:spcAft>
              <a:buClr>
                <a:schemeClr val="dk1"/>
              </a:buClr>
              <a:buSzPct val="25000"/>
              <a:buFont typeface="Arial"/>
              <a:buNone/>
            </a:pPr>
            <a:r>
              <a:rPr b="0" i="1" lang="en-US" sz="1800" u="none" cap="none" strike="noStrike">
                <a:solidFill>
                  <a:srgbClr val="001D4D"/>
                </a:solidFill>
                <a:latin typeface="Trebuchet MS"/>
                <a:ea typeface="Trebuchet MS"/>
                <a:cs typeface="Trebuchet MS"/>
                <a:sym typeface="Trebuchet MS"/>
              </a:rPr>
              <a:t>"As a user I want to receive feedback so that I can track my progress in the OOP Concept AR application."</a:t>
            </a:r>
          </a:p>
        </p:txBody>
      </p:sp>
      <p:pic>
        <p:nvPicPr>
          <p:cNvPr id="406" name="Shape 406"/>
          <p:cNvPicPr preferRelativeResize="0"/>
          <p:nvPr/>
        </p:nvPicPr>
        <p:blipFill rotWithShape="1">
          <a:blip r:embed="rId3">
            <a:alphaModFix/>
          </a:blip>
          <a:srcRect b="0" l="0" r="14639" t="0"/>
          <a:stretch/>
        </p:blipFill>
        <p:spPr>
          <a:xfrm>
            <a:off x="816325" y="2930400"/>
            <a:ext cx="3708636" cy="2490325"/>
          </a:xfrm>
          <a:prstGeom prst="rect">
            <a:avLst/>
          </a:prstGeom>
          <a:noFill/>
          <a:ln>
            <a:noFill/>
          </a:ln>
          <a:effectLst>
            <a:outerShdw blurRad="292100" rotWithShape="0" algn="tl" dir="2700000" dist="139700">
              <a:srgbClr val="333333">
                <a:alpha val="64705"/>
              </a:srgbClr>
            </a:outerShdw>
          </a:effectLst>
        </p:spPr>
      </p:pic>
      <p:pic>
        <p:nvPicPr>
          <p:cNvPr id="407" name="Shape 407"/>
          <p:cNvPicPr preferRelativeResize="0"/>
          <p:nvPr/>
        </p:nvPicPr>
        <p:blipFill rotWithShape="1">
          <a:blip r:embed="rId4">
            <a:alphaModFix/>
          </a:blip>
          <a:srcRect b="0" l="14694" r="10448" t="0"/>
          <a:stretch/>
        </p:blipFill>
        <p:spPr>
          <a:xfrm>
            <a:off x="5205373" y="2930400"/>
            <a:ext cx="3314124" cy="2490325"/>
          </a:xfrm>
          <a:prstGeom prst="rect">
            <a:avLst/>
          </a:prstGeom>
          <a:noFill/>
          <a:ln>
            <a:noFill/>
          </a:ln>
          <a:effectLst>
            <a:outerShdw blurRad="292100" rotWithShape="0" algn="tl" dir="2700000" dist="139700">
              <a:srgbClr val="333333">
                <a:alpha val="64705"/>
              </a:srgbClr>
            </a:outerShdw>
          </a:effectLst>
        </p:spPr>
      </p:pic>
      <p:sp>
        <p:nvSpPr>
          <p:cNvPr id="408" name="Shape 408"/>
          <p:cNvSpPr txBox="1"/>
          <p:nvPr/>
        </p:nvSpPr>
        <p:spPr>
          <a:xfrm>
            <a:off x="1847050" y="5486725"/>
            <a:ext cx="1537800"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 Loading Scenes</a:t>
            </a:r>
          </a:p>
        </p:txBody>
      </p:sp>
      <p:sp>
        <p:nvSpPr>
          <p:cNvPr id="409" name="Shape 409"/>
          <p:cNvSpPr txBox="1"/>
          <p:nvPr/>
        </p:nvSpPr>
        <p:spPr>
          <a:xfrm>
            <a:off x="5739987" y="5486725"/>
            <a:ext cx="2244900"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 Unanswered Questions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x="0" y="0"/>
          <a:ext cx="0" cy="0"/>
          <a:chOff x="0" y="0"/>
          <a:chExt cx="0" cy="0"/>
        </a:xfrm>
      </p:grpSpPr>
      <p:sp>
        <p:nvSpPr>
          <p:cNvPr id="414" name="Shape 414"/>
          <p:cNvSpPr txBox="1"/>
          <p:nvPr>
            <p:ph type="title"/>
          </p:nvPr>
        </p:nvSpPr>
        <p:spPr>
          <a:xfrm>
            <a:off x="779462" y="381000"/>
            <a:ext cx="7583486" cy="1044575"/>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4000" u="none" cap="none" strike="noStrike">
                <a:solidFill>
                  <a:srgbClr val="001D4D"/>
                </a:solidFill>
                <a:latin typeface="Trebuchet MS"/>
                <a:ea typeface="Trebuchet MS"/>
                <a:cs typeface="Trebuchet MS"/>
                <a:sym typeface="Trebuchet MS"/>
              </a:rPr>
              <a:t>Research</a:t>
            </a:r>
          </a:p>
        </p:txBody>
      </p:sp>
      <p:sp>
        <p:nvSpPr>
          <p:cNvPr id="415" name="Shape 415"/>
          <p:cNvSpPr txBox="1"/>
          <p:nvPr>
            <p:ph idx="1" type="body"/>
          </p:nvPr>
        </p:nvSpPr>
        <p:spPr>
          <a:xfrm>
            <a:off x="779462" y="1619471"/>
            <a:ext cx="7583486" cy="2185716"/>
          </a:xfrm>
          <a:prstGeom prst="rect">
            <a:avLst/>
          </a:prstGeom>
          <a:noFill/>
          <a:ln>
            <a:noFill/>
          </a:ln>
        </p:spPr>
        <p:txBody>
          <a:bodyPr anchorCtr="0" anchor="t" bIns="91425" lIns="91425" rIns="91425" tIns="91425">
            <a:noAutofit/>
          </a:bodyPr>
          <a:lstStyle/>
          <a:p>
            <a:pPr indent="-142875" lvl="0" marL="282575" marR="0" rtl="0" algn="l">
              <a:lnSpc>
                <a:spcPct val="100000"/>
              </a:lnSpc>
              <a:spcBef>
                <a:spcPts val="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 Educational Benefits</a:t>
            </a:r>
          </a:p>
          <a:p>
            <a:pPr indent="-142875" lvl="0" marL="282575" marR="0" rtl="0" algn="l">
              <a:lnSpc>
                <a:spcPct val="100000"/>
              </a:lnSpc>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 Learning with Augmented and Virtual Reality</a:t>
            </a:r>
          </a:p>
          <a:p>
            <a:pPr indent="-142875" lvl="0" marL="282575" marR="0" rtl="0" algn="l">
              <a:lnSpc>
                <a:spcPct val="100000"/>
              </a:lnSpc>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 Rising impact of Augmented and Virtual Reality in Academia</a:t>
            </a:r>
          </a:p>
        </p:txBody>
      </p:sp>
      <p:pic>
        <p:nvPicPr>
          <p:cNvPr id="416" name="Shape 416"/>
          <p:cNvPicPr preferRelativeResize="0"/>
          <p:nvPr/>
        </p:nvPicPr>
        <p:blipFill rotWithShape="1">
          <a:blip r:embed="rId3">
            <a:alphaModFix/>
          </a:blip>
          <a:srcRect b="0" l="0" r="0" t="0"/>
          <a:stretch/>
        </p:blipFill>
        <p:spPr>
          <a:xfrm>
            <a:off x="1455284" y="3805189"/>
            <a:ext cx="6211808" cy="207060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x="0" y="0"/>
          <a:ext cx="0" cy="0"/>
          <a:chOff x="0" y="0"/>
          <a:chExt cx="0" cy="0"/>
        </a:xfrm>
      </p:grpSpPr>
      <p:sp>
        <p:nvSpPr>
          <p:cNvPr id="422" name="Shape 422"/>
          <p:cNvSpPr txBox="1"/>
          <p:nvPr>
            <p:ph type="title"/>
          </p:nvPr>
        </p:nvSpPr>
        <p:spPr>
          <a:xfrm>
            <a:off x="3728787" y="497674"/>
            <a:ext cx="1871699" cy="736845"/>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Testing</a:t>
            </a:r>
          </a:p>
        </p:txBody>
      </p:sp>
      <p:sp>
        <p:nvSpPr>
          <p:cNvPr id="423" name="Shape 423"/>
          <p:cNvSpPr txBox="1"/>
          <p:nvPr>
            <p:ph idx="1" type="body"/>
          </p:nvPr>
        </p:nvSpPr>
        <p:spPr>
          <a:xfrm>
            <a:off x="494900" y="1422850"/>
            <a:ext cx="2280300" cy="3782400"/>
          </a:xfrm>
          <a:prstGeom prst="rect">
            <a:avLst/>
          </a:prstGeom>
          <a:noFill/>
          <a:ln>
            <a:noFill/>
          </a:ln>
        </p:spPr>
        <p:txBody>
          <a:bodyPr anchorCtr="0" anchor="t" bIns="45700" lIns="91425" rIns="91425" tIns="45700">
            <a:noAutofit/>
          </a:bodyPr>
          <a:lstStyle/>
          <a:p>
            <a:pPr indent="-282575" lvl="0" marL="282575" marR="0" rtl="0" algn="l">
              <a:lnSpc>
                <a:spcPct val="115000"/>
              </a:lnSpc>
              <a:spcBef>
                <a:spcPts val="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Manually testing transition</a:t>
            </a:r>
          </a:p>
          <a:p>
            <a:pPr indent="-171450" lvl="1" marL="577850" marR="0" rtl="0" algn="l">
              <a:lnSpc>
                <a:spcPct val="115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Start</a:t>
            </a:r>
          </a:p>
          <a:p>
            <a:pPr indent="-171450" lvl="1" marL="577850" marR="0" rtl="0" algn="l">
              <a:lnSpc>
                <a:spcPct val="115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Next</a:t>
            </a:r>
          </a:p>
          <a:p>
            <a:pPr indent="-171450" lvl="1" marL="577850" marR="0" rtl="0" algn="l">
              <a:lnSpc>
                <a:spcPct val="115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Credits</a:t>
            </a:r>
          </a:p>
          <a:p>
            <a:pPr indent="-171450" lvl="1" marL="577850" marR="0" rtl="0" algn="l">
              <a:lnSpc>
                <a:spcPct val="115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Tutorial</a:t>
            </a:r>
          </a:p>
          <a:p>
            <a:pPr indent="-171450" lvl="1" marL="577850" marR="0" rtl="0" algn="l">
              <a:lnSpc>
                <a:spcPct val="115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Home and,</a:t>
            </a:r>
          </a:p>
          <a:p>
            <a:pPr indent="-171450" lvl="1" marL="577850" marR="0" rtl="0" algn="l">
              <a:lnSpc>
                <a:spcPct val="115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Quit</a:t>
            </a:r>
          </a:p>
          <a:p>
            <a:pPr indent="0" lvl="0" marL="457200" marR="0" rtl="0" algn="l">
              <a:lnSpc>
                <a:spcPct val="115000"/>
              </a:lnSpc>
              <a:spcBef>
                <a:spcPts val="0"/>
              </a:spcBef>
              <a:spcAft>
                <a:spcPts val="0"/>
              </a:spcAft>
              <a:buClr>
                <a:srgbClr val="001D4D"/>
              </a:buClr>
              <a:buSzPct val="25000"/>
              <a:buFont typeface="Noto Sans Symbols"/>
              <a:buNone/>
            </a:pPr>
            <a:r>
              <a:rPr b="0" i="0" lang="en-US" sz="2200" u="none" cap="none" strike="noStrike">
                <a:solidFill>
                  <a:srgbClr val="001D4D"/>
                </a:solidFill>
                <a:latin typeface="Trebuchet MS"/>
                <a:ea typeface="Trebuchet MS"/>
                <a:cs typeface="Trebuchet MS"/>
                <a:sym typeface="Trebuchet MS"/>
              </a:rPr>
              <a:t>buttons</a:t>
            </a:r>
          </a:p>
        </p:txBody>
      </p:sp>
      <p:sp>
        <p:nvSpPr>
          <p:cNvPr id="424" name="Shape 424"/>
          <p:cNvSpPr txBox="1"/>
          <p:nvPr/>
        </p:nvSpPr>
        <p:spPr>
          <a:xfrm>
            <a:off x="5408625" y="5420775"/>
            <a:ext cx="1608599"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Scene Transition</a:t>
            </a:r>
          </a:p>
        </p:txBody>
      </p:sp>
      <p:pic>
        <p:nvPicPr>
          <p:cNvPr id="425" name="Shape 425"/>
          <p:cNvPicPr preferRelativeResize="0"/>
          <p:nvPr/>
        </p:nvPicPr>
        <p:blipFill rotWithShape="1">
          <a:blip r:embed="rId3">
            <a:alphaModFix/>
          </a:blip>
          <a:srcRect b="15782" l="0" r="37627" t="0"/>
          <a:stretch/>
        </p:blipFill>
        <p:spPr>
          <a:xfrm>
            <a:off x="3181525" y="3876375"/>
            <a:ext cx="5667148" cy="1544398"/>
          </a:xfrm>
          <a:prstGeom prst="rect">
            <a:avLst/>
          </a:prstGeom>
          <a:noFill/>
          <a:ln>
            <a:noFill/>
          </a:ln>
          <a:effectLst>
            <a:outerShdw blurRad="292100" rotWithShape="0" algn="tl" dir="2700000" dist="139700">
              <a:srgbClr val="333333">
                <a:alpha val="64705"/>
              </a:srgbClr>
            </a:outerShdw>
          </a:effectLst>
        </p:spPr>
      </p:pic>
      <p:sp>
        <p:nvSpPr>
          <p:cNvPr id="426" name="Shape 426"/>
          <p:cNvSpPr txBox="1"/>
          <p:nvPr/>
        </p:nvSpPr>
        <p:spPr>
          <a:xfrm>
            <a:off x="5408625" y="3384800"/>
            <a:ext cx="1608599"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Quit Application</a:t>
            </a:r>
          </a:p>
        </p:txBody>
      </p:sp>
      <p:pic>
        <p:nvPicPr>
          <p:cNvPr id="427" name="Shape 427"/>
          <p:cNvPicPr preferRelativeResize="0"/>
          <p:nvPr/>
        </p:nvPicPr>
        <p:blipFill rotWithShape="1">
          <a:blip r:embed="rId4">
            <a:alphaModFix/>
          </a:blip>
          <a:srcRect b="0" l="0" r="32330" t="17850"/>
          <a:stretch/>
        </p:blipFill>
        <p:spPr>
          <a:xfrm>
            <a:off x="3181511" y="1464075"/>
            <a:ext cx="5667173" cy="1920725"/>
          </a:xfrm>
          <a:prstGeom prst="rect">
            <a:avLst/>
          </a:prstGeom>
          <a:noFill/>
          <a:ln>
            <a:noFill/>
          </a:ln>
          <a:effectLst>
            <a:outerShdw blurRad="292100" rotWithShape="0" algn="tl" dir="2700000" dist="139700">
              <a:srgbClr val="333333">
                <a:alpha val="64705"/>
              </a:srgbClr>
            </a:outerShdw>
          </a:effectLst>
        </p:spPr>
      </p:pic>
      <p:sp>
        <p:nvSpPr>
          <p:cNvPr id="428" name="Shape 428"/>
          <p:cNvSpPr/>
          <p:nvPr/>
        </p:nvSpPr>
        <p:spPr>
          <a:xfrm>
            <a:off x="3208049" y="2032650"/>
            <a:ext cx="1325646" cy="185596"/>
          </a:xfrm>
          <a:prstGeom prst="flowChartTerminator">
            <a:avLst/>
          </a:prstGeom>
          <a:noFill/>
          <a:ln cap="flat" cmpd="sng" w="9525">
            <a:solidFill>
              <a:srgbClr val="FF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9" name="Shape 429"/>
          <p:cNvSpPr/>
          <p:nvPr/>
        </p:nvSpPr>
        <p:spPr>
          <a:xfrm>
            <a:off x="3208050" y="4907050"/>
            <a:ext cx="1871693" cy="185597"/>
          </a:xfrm>
          <a:prstGeom prst="flowChartTerminator">
            <a:avLst/>
          </a:prstGeom>
          <a:noFill/>
          <a:ln cap="flat" cmpd="sng" w="9525">
            <a:solidFill>
              <a:srgbClr val="FF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ph type="title"/>
          </p:nvPr>
        </p:nvSpPr>
        <p:spPr>
          <a:xfrm>
            <a:off x="779462" y="381000"/>
            <a:ext cx="7583486" cy="1044575"/>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Introduction</a:t>
            </a:r>
          </a:p>
        </p:txBody>
      </p:sp>
      <p:sp>
        <p:nvSpPr>
          <p:cNvPr id="435" name="Shape 435"/>
          <p:cNvSpPr txBox="1"/>
          <p:nvPr>
            <p:ph idx="1" type="body"/>
          </p:nvPr>
        </p:nvSpPr>
        <p:spPr>
          <a:xfrm>
            <a:off x="337911" y="1828800"/>
            <a:ext cx="4099151" cy="1981037"/>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1" i="0" lang="en-US" sz="2000" u="none" cap="none" strike="noStrike">
                <a:solidFill>
                  <a:srgbClr val="001D4D"/>
                </a:solidFill>
                <a:latin typeface="Trebuchet MS"/>
                <a:ea typeface="Trebuchet MS"/>
                <a:cs typeface="Trebuchet MS"/>
                <a:sym typeface="Trebuchet MS"/>
              </a:rPr>
              <a:t> Traditional Education</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Face-to-Face interaction</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Scholarly papers, journals, and textbooks focused</a:t>
            </a:r>
          </a:p>
        </p:txBody>
      </p:sp>
      <p:sp>
        <p:nvSpPr>
          <p:cNvPr id="436" name="Shape 436"/>
          <p:cNvSpPr txBox="1"/>
          <p:nvPr>
            <p:ph idx="2" type="body"/>
          </p:nvPr>
        </p:nvSpPr>
        <p:spPr>
          <a:xfrm>
            <a:off x="5068671" y="1828800"/>
            <a:ext cx="3798589" cy="421957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1" i="0" lang="en-US" sz="2000" u="none" cap="none" strike="noStrike">
                <a:solidFill>
                  <a:srgbClr val="001D4D"/>
                </a:solidFill>
                <a:latin typeface="Trebuchet MS"/>
                <a:ea typeface="Trebuchet MS"/>
                <a:cs typeface="Trebuchet MS"/>
                <a:sym typeface="Trebuchet MS"/>
              </a:rPr>
              <a:t> Modern Education</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Slow grasp of new ideas</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Research shows an improvement</a:t>
            </a:r>
          </a:p>
          <a:p>
            <a:pPr indent="0" lvl="0" marL="127000" marR="0" rtl="0" algn="ctr">
              <a:lnSpc>
                <a:spcPct val="100000"/>
              </a:lnSpc>
              <a:spcBef>
                <a:spcPts val="2000"/>
              </a:spcBef>
              <a:spcAft>
                <a:spcPts val="0"/>
              </a:spcAft>
              <a:buClr>
                <a:srgbClr val="001D4D"/>
              </a:buClr>
              <a:buSzPct val="25000"/>
              <a:buFont typeface="Noto Sans Symbols"/>
              <a:buNone/>
            </a:pPr>
            <a:r>
              <a:rPr b="0" i="0" lang="en-US" sz="1600" u="none" cap="none" strike="noStrike">
                <a:solidFill>
                  <a:srgbClr val="142A48"/>
                </a:solidFill>
                <a:latin typeface="Trebuchet MS"/>
                <a:ea typeface="Trebuchet MS"/>
                <a:cs typeface="Trebuchet MS"/>
                <a:sym typeface="Trebuchet MS"/>
              </a:rPr>
              <a:t>Student engagement </a:t>
            </a:r>
          </a:p>
          <a:p>
            <a:pPr indent="0" lvl="0" marL="127000" marR="0" rtl="0" algn="ctr">
              <a:lnSpc>
                <a:spcPct val="100000"/>
              </a:lnSpc>
              <a:spcBef>
                <a:spcPts val="2000"/>
              </a:spcBef>
              <a:spcAft>
                <a:spcPts val="0"/>
              </a:spcAft>
              <a:buClr>
                <a:srgbClr val="001D4D"/>
              </a:buClr>
              <a:buSzPct val="25000"/>
              <a:buFont typeface="Noto Sans Symbols"/>
              <a:buNone/>
            </a:pPr>
            <a:r>
              <a:rPr b="0" i="0" lang="en-US" sz="1600" u="none" cap="none" strike="noStrike">
                <a:solidFill>
                  <a:srgbClr val="142A48"/>
                </a:solidFill>
                <a:latin typeface="Trebuchet MS"/>
                <a:ea typeface="Trebuchet MS"/>
                <a:cs typeface="Trebuchet MS"/>
                <a:sym typeface="Trebuchet MS"/>
              </a:rPr>
              <a:t>+ Understanding content </a:t>
            </a:r>
          </a:p>
          <a:p>
            <a:pPr indent="0" lvl="0" marL="127000" marR="0" rtl="0" algn="ctr">
              <a:lnSpc>
                <a:spcPct val="100000"/>
              </a:lnSpc>
              <a:spcBef>
                <a:spcPts val="2000"/>
              </a:spcBef>
              <a:spcAft>
                <a:spcPts val="0"/>
              </a:spcAft>
              <a:buClr>
                <a:srgbClr val="001D4D"/>
              </a:buClr>
              <a:buSzPct val="25000"/>
              <a:buFont typeface="Noto Sans Symbols"/>
              <a:buNone/>
            </a:pPr>
            <a:r>
              <a:rPr b="0" i="0" lang="en-US" sz="1600" u="none" cap="none" strike="noStrike">
                <a:solidFill>
                  <a:srgbClr val="142A48"/>
                </a:solidFill>
                <a:latin typeface="Trebuchet MS"/>
                <a:ea typeface="Trebuchet MS"/>
                <a:cs typeface="Trebuchet MS"/>
                <a:sym typeface="Trebuchet MS"/>
              </a:rPr>
              <a:t>= Academic Improvement</a:t>
            </a:r>
          </a:p>
        </p:txBody>
      </p:sp>
      <p:pic>
        <p:nvPicPr>
          <p:cNvPr id="437" name="Shape 437"/>
          <p:cNvPicPr preferRelativeResize="0"/>
          <p:nvPr/>
        </p:nvPicPr>
        <p:blipFill rotWithShape="1">
          <a:blip r:embed="rId3">
            <a:alphaModFix/>
          </a:blip>
          <a:srcRect b="0" l="0" r="0" t="0"/>
          <a:stretch/>
        </p:blipFill>
        <p:spPr>
          <a:xfrm>
            <a:off x="627062" y="3592057"/>
            <a:ext cx="3809999" cy="25400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779462" y="381000"/>
            <a:ext cx="7583486" cy="1044575"/>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Augmented and Virtual Concept</a:t>
            </a:r>
          </a:p>
        </p:txBody>
      </p:sp>
      <p:sp>
        <p:nvSpPr>
          <p:cNvPr id="443" name="Shape 443"/>
          <p:cNvSpPr txBox="1"/>
          <p:nvPr>
            <p:ph idx="1" type="body"/>
          </p:nvPr>
        </p:nvSpPr>
        <p:spPr>
          <a:xfrm>
            <a:off x="396171" y="1828800"/>
            <a:ext cx="4040889" cy="1794624"/>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1" i="0" lang="en-US" sz="2000" u="none" cap="none" strike="noStrike">
                <a:solidFill>
                  <a:srgbClr val="001D4D"/>
                </a:solidFill>
                <a:latin typeface="Trebuchet MS"/>
                <a:ea typeface="Trebuchet MS"/>
                <a:cs typeface="Trebuchet MS"/>
                <a:sym typeface="Trebuchet MS"/>
              </a:rPr>
              <a:t> Benefits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Layman person does not understand meaning and practicality in applying technology</a:t>
            </a:r>
          </a:p>
        </p:txBody>
      </p:sp>
      <p:sp>
        <p:nvSpPr>
          <p:cNvPr id="444" name="Shape 444"/>
          <p:cNvSpPr txBox="1"/>
          <p:nvPr>
            <p:ph idx="2" type="body"/>
          </p:nvPr>
        </p:nvSpPr>
        <p:spPr>
          <a:xfrm>
            <a:off x="4719107" y="1828800"/>
            <a:ext cx="4066588" cy="1794624"/>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1" i="0" lang="en-US" sz="2000" u="none" cap="none" strike="noStrike">
                <a:solidFill>
                  <a:srgbClr val="001D4D"/>
                </a:solidFill>
                <a:latin typeface="Trebuchet MS"/>
                <a:ea typeface="Trebuchet MS"/>
                <a:cs typeface="Trebuchet MS"/>
                <a:sym typeface="Trebuchet MS"/>
              </a:rPr>
              <a:t> Reality-Virtuality Continuum</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Clarity in distinction between </a:t>
            </a:r>
            <a:r>
              <a:rPr b="1" i="1" lang="en-US" sz="1800" u="none" cap="none" strike="noStrike">
                <a:solidFill>
                  <a:srgbClr val="001D4D"/>
                </a:solidFill>
                <a:latin typeface="Trebuchet MS"/>
                <a:ea typeface="Trebuchet MS"/>
                <a:cs typeface="Trebuchet MS"/>
                <a:sym typeface="Trebuchet MS"/>
              </a:rPr>
              <a:t>Virtual</a:t>
            </a:r>
            <a:r>
              <a:rPr b="0" i="0" lang="en-US" sz="1800" u="none" cap="none" strike="noStrike">
                <a:solidFill>
                  <a:srgbClr val="001D4D"/>
                </a:solidFill>
                <a:latin typeface="Trebuchet MS"/>
                <a:ea typeface="Trebuchet MS"/>
                <a:cs typeface="Trebuchet MS"/>
                <a:sym typeface="Trebuchet MS"/>
              </a:rPr>
              <a:t> and </a:t>
            </a:r>
            <a:r>
              <a:rPr b="1" i="1" lang="en-US" sz="1800" u="none" cap="none" strike="noStrike">
                <a:solidFill>
                  <a:srgbClr val="001D4D"/>
                </a:solidFill>
                <a:latin typeface="Trebuchet MS"/>
                <a:ea typeface="Trebuchet MS"/>
                <a:cs typeface="Trebuchet MS"/>
                <a:sym typeface="Trebuchet MS"/>
              </a:rPr>
              <a:t>Augmented</a:t>
            </a:r>
            <a:r>
              <a:rPr b="0" i="0" lang="en-US" sz="1800" u="none" cap="none" strike="noStrike">
                <a:solidFill>
                  <a:srgbClr val="001D4D"/>
                </a:solidFill>
                <a:latin typeface="Trebuchet MS"/>
                <a:ea typeface="Trebuchet MS"/>
                <a:cs typeface="Trebuchet MS"/>
                <a:sym typeface="Trebuchet MS"/>
              </a:rPr>
              <a:t> Reality </a:t>
            </a:r>
          </a:p>
        </p:txBody>
      </p:sp>
      <p:pic>
        <p:nvPicPr>
          <p:cNvPr descr="Screen Shot 2017-04-19 at 12.43.34 PM.png" id="445" name="Shape 445"/>
          <p:cNvPicPr preferRelativeResize="0"/>
          <p:nvPr/>
        </p:nvPicPr>
        <p:blipFill rotWithShape="1">
          <a:blip r:embed="rId3">
            <a:alphaModFix amt="88000"/>
          </a:blip>
          <a:srcRect b="0" l="0" r="0" t="0"/>
          <a:stretch/>
        </p:blipFill>
        <p:spPr>
          <a:xfrm>
            <a:off x="1201208" y="3767101"/>
            <a:ext cx="7035799" cy="173989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type="title"/>
          </p:nvPr>
        </p:nvSpPr>
        <p:spPr>
          <a:xfrm>
            <a:off x="779462" y="381000"/>
            <a:ext cx="7583486" cy="1044575"/>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AR/VR Educational Benefits</a:t>
            </a:r>
          </a:p>
        </p:txBody>
      </p:sp>
      <p:sp>
        <p:nvSpPr>
          <p:cNvPr id="451" name="Shape 451"/>
          <p:cNvSpPr txBox="1"/>
          <p:nvPr>
            <p:ph idx="1" type="body"/>
          </p:nvPr>
        </p:nvSpPr>
        <p:spPr>
          <a:xfrm>
            <a:off x="779462" y="1828800"/>
            <a:ext cx="3657600" cy="3181079"/>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a:t>
            </a:r>
            <a:r>
              <a:rPr b="1" i="0" lang="en-US" sz="2000" u="none" cap="none" strike="noStrike">
                <a:solidFill>
                  <a:srgbClr val="001D4D"/>
                </a:solidFill>
                <a:latin typeface="Trebuchet MS"/>
                <a:ea typeface="Trebuchet MS"/>
                <a:cs typeface="Trebuchet MS"/>
                <a:sym typeface="Trebuchet MS"/>
              </a:rPr>
              <a:t>The Five Directions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Learning</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Teaching</a:t>
            </a:r>
          </a:p>
          <a:p>
            <a:pPr indent="-174625" lvl="2" marL="860425"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Improve learning outcome</a:t>
            </a:r>
          </a:p>
          <a:p>
            <a:pPr indent="-174625" lvl="2" marL="860425"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Understanding</a:t>
            </a:r>
          </a:p>
          <a:p>
            <a:pPr indent="-174625" lvl="2" marL="860425"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Retaining information</a:t>
            </a:r>
          </a:p>
        </p:txBody>
      </p:sp>
      <p:sp>
        <p:nvSpPr>
          <p:cNvPr id="452" name="Shape 452"/>
          <p:cNvSpPr txBox="1"/>
          <p:nvPr>
            <p:ph idx="2" type="body"/>
          </p:nvPr>
        </p:nvSpPr>
        <p:spPr>
          <a:xfrm>
            <a:off x="4688541" y="1828800"/>
            <a:ext cx="3657600" cy="3181079"/>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1" i="0" lang="en-US" sz="2000" u="none" cap="none" strike="noStrike">
                <a:solidFill>
                  <a:srgbClr val="001D4D"/>
                </a:solidFill>
                <a:latin typeface="Trebuchet MS"/>
                <a:ea typeface="Trebuchet MS"/>
                <a:cs typeface="Trebuchet MS"/>
                <a:sym typeface="Trebuchet MS"/>
              </a:rPr>
              <a:t> Teaching and Learning Results</a:t>
            </a:r>
          </a:p>
          <a:p>
            <a:pPr indent="-184150" lvl="1" marL="577850" marR="0" rtl="0" algn="l">
              <a:lnSpc>
                <a:spcPct val="100000"/>
              </a:lnSpc>
              <a:spcBef>
                <a:spcPts val="600"/>
              </a:spcBef>
              <a:spcAft>
                <a:spcPts val="0"/>
              </a:spcAft>
              <a:buClr>
                <a:srgbClr val="001D4D"/>
              </a:buClr>
              <a:buSzPct val="100000"/>
              <a:buFont typeface="Noto Sans Symbols"/>
              <a:buChar char="❖"/>
            </a:pPr>
            <a:r>
              <a:rPr b="1" i="0" lang="en-US" sz="1800" u="none" cap="none" strike="noStrike">
                <a:solidFill>
                  <a:srgbClr val="001D4D"/>
                </a:solidFill>
                <a:latin typeface="Trebuchet MS"/>
                <a:ea typeface="Trebuchet MS"/>
                <a:cs typeface="Trebuchet MS"/>
                <a:sym typeface="Trebuchet MS"/>
              </a:rPr>
              <a:t> </a:t>
            </a:r>
            <a:r>
              <a:rPr b="0" i="0" lang="en-US" sz="1800" u="none" cap="none" strike="noStrike">
                <a:solidFill>
                  <a:srgbClr val="001D4D"/>
                </a:solidFill>
                <a:latin typeface="Trebuchet MS"/>
                <a:ea typeface="Trebuchet MS"/>
                <a:cs typeface="Trebuchet MS"/>
                <a:sym typeface="Trebuchet MS"/>
              </a:rPr>
              <a:t>Better grades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Better grasp in course material</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Better delivery of course material</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Better academic performance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779462" y="381000"/>
            <a:ext cx="7583486" cy="1044575"/>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Learning by Discovery</a:t>
            </a:r>
          </a:p>
        </p:txBody>
      </p:sp>
      <p:sp>
        <p:nvSpPr>
          <p:cNvPr id="458" name="Shape 458"/>
          <p:cNvSpPr txBox="1"/>
          <p:nvPr>
            <p:ph idx="1" type="body"/>
          </p:nvPr>
        </p:nvSpPr>
        <p:spPr>
          <a:xfrm>
            <a:off x="779462" y="1828800"/>
            <a:ext cx="3657600" cy="421957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Creates a link between practice and education</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Augmented and Virtual Reality introduce students to:</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Dynamic real world scenarios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Real world situations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VR Field trips and Field work</a:t>
            </a:r>
          </a:p>
        </p:txBody>
      </p:sp>
      <p:sp>
        <p:nvSpPr>
          <p:cNvPr id="459" name="Shape 459"/>
          <p:cNvSpPr txBox="1"/>
          <p:nvPr>
            <p:ph idx="2" type="body"/>
          </p:nvPr>
        </p:nvSpPr>
        <p:spPr>
          <a:xfrm>
            <a:off x="4688541" y="1828800"/>
            <a:ext cx="3657600" cy="421957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Virtual and Augmented Reality enables students to:</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Visualize concepts in 3D</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Encourage teamwork and ease the learning experience of various fields</a:t>
            </a:r>
          </a:p>
        </p:txBody>
      </p:sp>
      <p:pic>
        <p:nvPicPr>
          <p:cNvPr descr="discovery-big.png" id="460" name="Shape 460"/>
          <p:cNvPicPr preferRelativeResize="0"/>
          <p:nvPr/>
        </p:nvPicPr>
        <p:blipFill rotWithShape="1">
          <a:blip r:embed="rId3">
            <a:alphaModFix/>
          </a:blip>
          <a:srcRect b="0" l="0" r="0" t="0"/>
          <a:stretch/>
        </p:blipFill>
        <p:spPr>
          <a:xfrm>
            <a:off x="5135994" y="4077807"/>
            <a:ext cx="3116775" cy="157397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What is Augmented Reality?</a:t>
            </a:r>
          </a:p>
        </p:txBody>
      </p:sp>
      <p:sp>
        <p:nvSpPr>
          <p:cNvPr id="295" name="Shape 295"/>
          <p:cNvSpPr txBox="1"/>
          <p:nvPr>
            <p:ph idx="1" type="body"/>
          </p:nvPr>
        </p:nvSpPr>
        <p:spPr>
          <a:xfrm>
            <a:off x="779462" y="1524000"/>
            <a:ext cx="7583486" cy="420846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1D4D"/>
              </a:buClr>
              <a:buSzPct val="25000"/>
              <a:buFont typeface="Noto Sans Symbols"/>
              <a:buNone/>
            </a:pPr>
            <a:r>
              <a:t/>
            </a:r>
            <a:endParaRPr b="0" i="0" sz="2200" u="none" cap="none" strike="noStrike">
              <a:solidFill>
                <a:srgbClr val="001D4D"/>
              </a:solidFill>
              <a:latin typeface="Trebuchet MS"/>
              <a:ea typeface="Trebuchet MS"/>
              <a:cs typeface="Trebuchet MS"/>
              <a:sym typeface="Trebuchet MS"/>
            </a:endParaRPr>
          </a:p>
          <a:p>
            <a:pPr indent="0" lvl="0" marL="0" marR="0" rtl="0" algn="l">
              <a:lnSpc>
                <a:spcPct val="100000"/>
              </a:lnSpc>
              <a:spcBef>
                <a:spcPts val="2000"/>
              </a:spcBef>
              <a:spcAft>
                <a:spcPts val="0"/>
              </a:spcAft>
              <a:buClr>
                <a:srgbClr val="001D4D"/>
              </a:buClr>
              <a:buSzPct val="25000"/>
              <a:buFont typeface="Noto Sans Symbols"/>
              <a:buNone/>
            </a:pPr>
            <a:r>
              <a:t/>
            </a:r>
            <a:endParaRPr b="0" i="0" sz="1800" u="none" cap="none" strike="noStrike">
              <a:solidFill>
                <a:srgbClr val="001D4D"/>
              </a:solidFill>
              <a:latin typeface="Trebuchet MS"/>
              <a:ea typeface="Trebuchet MS"/>
              <a:cs typeface="Trebuchet MS"/>
              <a:sym typeface="Trebuchet MS"/>
            </a:endParaRPr>
          </a:p>
        </p:txBody>
      </p:sp>
      <p:sp>
        <p:nvSpPr>
          <p:cNvPr id="296" name="Shape 296"/>
          <p:cNvSpPr txBox="1"/>
          <p:nvPr/>
        </p:nvSpPr>
        <p:spPr>
          <a:xfrm>
            <a:off x="3516925" y="5128975"/>
            <a:ext cx="1926900" cy="279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US" sz="1400" u="none" cap="none" strike="noStrike">
                <a:solidFill>
                  <a:srgbClr val="000000"/>
                </a:solidFill>
                <a:latin typeface="Arial"/>
                <a:ea typeface="Arial"/>
                <a:cs typeface="Arial"/>
                <a:sym typeface="Arial"/>
              </a:rPr>
              <a:t>Interactive Learning</a:t>
            </a:r>
          </a:p>
        </p:txBody>
      </p:sp>
      <p:pic>
        <p:nvPicPr>
          <p:cNvPr id="297" name="Shape 297"/>
          <p:cNvPicPr preferRelativeResize="0"/>
          <p:nvPr/>
        </p:nvPicPr>
        <p:blipFill rotWithShape="1">
          <a:blip r:embed="rId3">
            <a:alphaModFix/>
          </a:blip>
          <a:srcRect b="0" l="0" r="0" t="0"/>
          <a:stretch/>
        </p:blipFill>
        <p:spPr>
          <a:xfrm>
            <a:off x="1713711" y="1819275"/>
            <a:ext cx="5714999" cy="321945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779462" y="381000"/>
            <a:ext cx="7583486" cy="1044575"/>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Object Modeling</a:t>
            </a:r>
          </a:p>
        </p:txBody>
      </p:sp>
      <p:sp>
        <p:nvSpPr>
          <p:cNvPr id="466" name="Shape 466"/>
          <p:cNvSpPr txBox="1"/>
          <p:nvPr>
            <p:ph idx="1" type="body"/>
          </p:nvPr>
        </p:nvSpPr>
        <p:spPr>
          <a:xfrm>
            <a:off x="779462" y="1828800"/>
            <a:ext cx="3657600" cy="421957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Allows quick visual feedback</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Virtual objects can be investigated through:</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Physical characteristics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Other element interaction</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Creates an interesting learning environment</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Combination of experimental and life-like properties</a:t>
            </a:r>
          </a:p>
        </p:txBody>
      </p:sp>
      <p:sp>
        <p:nvSpPr>
          <p:cNvPr id="467" name="Shape 467"/>
          <p:cNvSpPr txBox="1"/>
          <p:nvPr>
            <p:ph idx="2" type="body"/>
          </p:nvPr>
        </p:nvSpPr>
        <p:spPr>
          <a:xfrm>
            <a:off x="4688541" y="1828800"/>
            <a:ext cx="3657600" cy="117712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Student approved</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Engage in higher education</a:t>
            </a:r>
          </a:p>
        </p:txBody>
      </p:sp>
      <p:pic>
        <p:nvPicPr>
          <p:cNvPr descr="Screen Shot 2017-04-19 at 2.54.25 PM.png" id="468" name="Shape 468"/>
          <p:cNvPicPr preferRelativeResize="0"/>
          <p:nvPr/>
        </p:nvPicPr>
        <p:blipFill rotWithShape="1">
          <a:blip r:embed="rId3">
            <a:alphaModFix/>
          </a:blip>
          <a:srcRect b="0" l="0" r="0" t="0"/>
          <a:stretch/>
        </p:blipFill>
        <p:spPr>
          <a:xfrm>
            <a:off x="5036832" y="3135319"/>
            <a:ext cx="3166259" cy="226359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sp>
        <p:nvSpPr>
          <p:cNvPr id="473" name="Shape 473"/>
          <p:cNvSpPr txBox="1"/>
          <p:nvPr>
            <p:ph type="title"/>
          </p:nvPr>
        </p:nvSpPr>
        <p:spPr>
          <a:xfrm>
            <a:off x="779460" y="381000"/>
            <a:ext cx="7982930" cy="1044575"/>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600" u="none" cap="none" strike="noStrike">
                <a:solidFill>
                  <a:srgbClr val="001D4D"/>
                </a:solidFill>
                <a:latin typeface="Trebuchet MS"/>
                <a:ea typeface="Trebuchet MS"/>
                <a:cs typeface="Trebuchet MS"/>
                <a:sym typeface="Trebuchet MS"/>
              </a:rPr>
              <a:t>Augmented Reality Enhanced Books</a:t>
            </a:r>
          </a:p>
        </p:txBody>
      </p:sp>
      <p:sp>
        <p:nvSpPr>
          <p:cNvPr id="474" name="Shape 474"/>
          <p:cNvSpPr txBox="1"/>
          <p:nvPr>
            <p:ph idx="1" type="body"/>
          </p:nvPr>
        </p:nvSpPr>
        <p:spPr>
          <a:xfrm>
            <a:off x="779462" y="1828800"/>
            <a:ext cx="3657600" cy="421957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They are multimedia and voice enhanced physical books</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Provide</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3D presentations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Interactive learning</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Improved understanding</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Facilitate collaborative learning</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Improved student learning mood</a:t>
            </a:r>
          </a:p>
          <a:p>
            <a:pPr indent="-174625" lvl="2" marL="860425"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Potentially leading to higher grades</a:t>
            </a:r>
          </a:p>
        </p:txBody>
      </p:sp>
      <p:pic>
        <p:nvPicPr>
          <p:cNvPr id="475" name="Shape 475"/>
          <p:cNvPicPr preferRelativeResize="0"/>
          <p:nvPr/>
        </p:nvPicPr>
        <p:blipFill rotWithShape="1">
          <a:blip r:embed="rId3">
            <a:alphaModFix/>
          </a:blip>
          <a:srcRect b="0" l="0" r="0" t="0"/>
          <a:stretch/>
        </p:blipFill>
        <p:spPr>
          <a:xfrm>
            <a:off x="5097535" y="1968610"/>
            <a:ext cx="3664855" cy="327546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sp>
        <p:nvSpPr>
          <p:cNvPr id="480" name="Shape 480"/>
          <p:cNvSpPr txBox="1"/>
          <p:nvPr>
            <p:ph type="title"/>
          </p:nvPr>
        </p:nvSpPr>
        <p:spPr>
          <a:xfrm>
            <a:off x="779462" y="381000"/>
            <a:ext cx="7583486" cy="1044575"/>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Skill Training</a:t>
            </a:r>
          </a:p>
        </p:txBody>
      </p:sp>
      <p:sp>
        <p:nvSpPr>
          <p:cNvPr id="481" name="Shape 481"/>
          <p:cNvSpPr txBox="1"/>
          <p:nvPr>
            <p:ph idx="1" type="body"/>
          </p:nvPr>
        </p:nvSpPr>
        <p:spPr>
          <a:xfrm>
            <a:off x="779462" y="1828800"/>
            <a:ext cx="3657600" cy="421957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Display</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Steps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Tools identification</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Text instructions</a:t>
            </a:r>
          </a:p>
          <a:p>
            <a:pPr indent="-174625" lvl="2" marL="860425"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Using head mounted displays</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Easy troubleshooting</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Real task and training connections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Reinforces knowledge retention</a:t>
            </a:r>
          </a:p>
        </p:txBody>
      </p:sp>
      <p:sp>
        <p:nvSpPr>
          <p:cNvPr id="482" name="Shape 482"/>
          <p:cNvSpPr txBox="1"/>
          <p:nvPr>
            <p:ph idx="2" type="body"/>
          </p:nvPr>
        </p:nvSpPr>
        <p:spPr>
          <a:xfrm>
            <a:off x="4688541" y="1828800"/>
            <a:ext cx="3657600" cy="421957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Monitoring and evaluation</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Student performance</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Student progress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Tutoring aide and feedback</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Real-time responses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sp>
        <p:nvSpPr>
          <p:cNvPr id="487" name="Shape 487"/>
          <p:cNvSpPr txBox="1"/>
          <p:nvPr>
            <p:ph type="title"/>
          </p:nvPr>
        </p:nvSpPr>
        <p:spPr>
          <a:xfrm>
            <a:off x="779462" y="381000"/>
            <a:ext cx="7583486" cy="1044575"/>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AR/VR Gaming</a:t>
            </a:r>
          </a:p>
        </p:txBody>
      </p:sp>
      <p:sp>
        <p:nvSpPr>
          <p:cNvPr id="488" name="Shape 488"/>
          <p:cNvSpPr txBox="1"/>
          <p:nvPr>
            <p:ph idx="1" type="body"/>
          </p:nvPr>
        </p:nvSpPr>
        <p:spPr>
          <a:xfrm>
            <a:off x="779462" y="1828800"/>
            <a:ext cx="3657600" cy="421957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Ensures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Effective delivery and Comprehension of content</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Offers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High visualization</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Interactive learning</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Training simulation</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Allows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Virtual integration over a real environment</a:t>
            </a:r>
          </a:p>
          <a:p>
            <a:pPr indent="-155575" lvl="0" marL="282575" marR="0" rtl="0" algn="l">
              <a:lnSpc>
                <a:spcPct val="100000"/>
              </a:lnSpc>
              <a:spcBef>
                <a:spcPts val="2000"/>
              </a:spcBef>
              <a:spcAft>
                <a:spcPts val="0"/>
              </a:spcAft>
              <a:buClr>
                <a:srgbClr val="001D4D"/>
              </a:buClr>
              <a:buSzPct val="100000"/>
              <a:buFont typeface="Noto Sans Symbols"/>
              <a:buNone/>
            </a:pPr>
            <a:r>
              <a:t/>
            </a:r>
            <a:endParaRPr b="0" i="0" sz="2000" u="none" cap="none" strike="noStrike">
              <a:solidFill>
                <a:srgbClr val="001D4D"/>
              </a:solidFill>
              <a:latin typeface="Trebuchet MS"/>
              <a:ea typeface="Trebuchet MS"/>
              <a:cs typeface="Trebuchet MS"/>
              <a:sym typeface="Trebuchet MS"/>
            </a:endParaRPr>
          </a:p>
        </p:txBody>
      </p:sp>
      <p:sp>
        <p:nvSpPr>
          <p:cNvPr id="489" name="Shape 489"/>
          <p:cNvSpPr txBox="1"/>
          <p:nvPr>
            <p:ph idx="2" type="body"/>
          </p:nvPr>
        </p:nvSpPr>
        <p:spPr>
          <a:xfrm>
            <a:off x="4688541" y="1828800"/>
            <a:ext cx="3657600" cy="4219575"/>
          </a:xfrm>
          <a:prstGeom prst="rect">
            <a:avLst/>
          </a:prstGeom>
          <a:noFill/>
          <a:ln>
            <a:noFill/>
          </a:ln>
        </p:spPr>
        <p:txBody>
          <a:bodyPr anchorCtr="0" anchor="t" bIns="91425" lIns="91425" rIns="91425" tIns="91425">
            <a:noAutofit/>
          </a:bodyPr>
          <a:lstStyle/>
          <a:p>
            <a:pPr indent="-155575" lvl="0" marL="282575" marR="0" rtl="0" algn="l">
              <a:lnSpc>
                <a:spcPct val="100000"/>
              </a:lnSpc>
              <a:spcBef>
                <a:spcPts val="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Games deliver important messages</a:t>
            </a:r>
          </a:p>
          <a:p>
            <a:pPr indent="-184150" lvl="1" marL="577850" marR="0" rtl="0" algn="l">
              <a:lnSpc>
                <a:spcPct val="100000"/>
              </a:lnSpc>
              <a:spcBef>
                <a:spcPts val="60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 Valuable in student based sensitivity</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Challenges students </a:t>
            </a:r>
          </a:p>
          <a:p>
            <a:pPr indent="-155575" lvl="0" marL="282575" marR="0" rtl="0" algn="l">
              <a:lnSpc>
                <a:spcPct val="100000"/>
              </a:lnSpc>
              <a:spcBef>
                <a:spcPts val="2000"/>
              </a:spcBef>
              <a:spcAft>
                <a:spcPts val="0"/>
              </a:spcAft>
              <a:buClr>
                <a:srgbClr val="001D4D"/>
              </a:buClr>
              <a:buSzPct val="100000"/>
              <a:buFont typeface="Noto Sans Symbols"/>
              <a:buChar char="❖"/>
            </a:pPr>
            <a:r>
              <a:rPr b="0" i="0" lang="en-US" sz="2000" u="none" cap="none" strike="noStrike">
                <a:solidFill>
                  <a:srgbClr val="001D4D"/>
                </a:solidFill>
                <a:latin typeface="Trebuchet MS"/>
                <a:ea typeface="Trebuchet MS"/>
                <a:cs typeface="Trebuchet MS"/>
                <a:sym typeface="Trebuchet MS"/>
              </a:rPr>
              <a:t> Engage in problem solving situations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txBox="1"/>
          <p:nvPr>
            <p:ph idx="1" type="body"/>
          </p:nvPr>
        </p:nvSpPr>
        <p:spPr>
          <a:xfrm>
            <a:off x="779474" y="1828800"/>
            <a:ext cx="3721757" cy="25547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1D4D"/>
              </a:buClr>
              <a:buSzPct val="25000"/>
              <a:buFont typeface="Noto Sans Symbols"/>
              <a:buNone/>
            </a:pPr>
            <a:r>
              <a:rPr b="1" i="0" lang="en-US" sz="2200" u="none" cap="none" strike="noStrike">
                <a:solidFill>
                  <a:srgbClr val="001D4D"/>
                </a:solidFill>
                <a:latin typeface="Trebuchet MS"/>
                <a:ea typeface="Trebuchet MS"/>
                <a:cs typeface="Trebuchet MS"/>
                <a:sym typeface="Trebuchet MS"/>
              </a:rPr>
              <a:t>Paola Jiron</a:t>
            </a:r>
          </a:p>
          <a:p>
            <a:pPr indent="0" lvl="0" marL="0" marR="0" rtl="0" algn="ctr">
              <a:lnSpc>
                <a:spcPct val="100000"/>
              </a:lnSpc>
              <a:spcBef>
                <a:spcPts val="0"/>
              </a:spcBef>
              <a:spcAft>
                <a:spcPts val="0"/>
              </a:spcAft>
              <a:buClr>
                <a:srgbClr val="001D4D"/>
              </a:buClr>
              <a:buSzPct val="25000"/>
              <a:buFont typeface="Noto Sans Symbols"/>
              <a:buNone/>
            </a:pPr>
            <a:r>
              <a:rPr b="1" i="0" lang="en-US" sz="2200" u="sng" cap="none" strike="noStrike">
                <a:solidFill>
                  <a:schemeClr val="hlink"/>
                </a:solidFill>
                <a:latin typeface="Trebuchet MS"/>
                <a:ea typeface="Trebuchet MS"/>
                <a:cs typeface="Trebuchet MS"/>
                <a:sym typeface="Trebuchet MS"/>
                <a:hlinkClick r:id="rId3"/>
              </a:rPr>
              <a:t>pjiro003@fiu.edu</a:t>
            </a:r>
          </a:p>
          <a:p>
            <a:pPr indent="0" lvl="0" marL="0" marR="0" rtl="0" algn="l">
              <a:lnSpc>
                <a:spcPct val="100000"/>
              </a:lnSpc>
              <a:spcBef>
                <a:spcPts val="0"/>
              </a:spcBef>
              <a:spcAft>
                <a:spcPts val="0"/>
              </a:spcAft>
              <a:buClr>
                <a:srgbClr val="001D4D"/>
              </a:buClr>
              <a:buSzPct val="25000"/>
              <a:buFont typeface="Noto Sans Symbols"/>
              <a:buNone/>
            </a:pPr>
            <a:r>
              <a:t/>
            </a:r>
            <a:endParaRPr b="1"/>
          </a:p>
          <a:p>
            <a:pPr indent="0" lvl="0" marL="0" marR="0" rtl="0" algn="ctr">
              <a:lnSpc>
                <a:spcPct val="100000"/>
              </a:lnSpc>
              <a:spcBef>
                <a:spcPts val="0"/>
              </a:spcBef>
              <a:spcAft>
                <a:spcPts val="0"/>
              </a:spcAft>
              <a:buClr>
                <a:srgbClr val="001D4D"/>
              </a:buClr>
              <a:buSzPct val="25000"/>
              <a:buFont typeface="Noto Sans Symbols"/>
              <a:buNone/>
            </a:pPr>
            <a:r>
              <a:rPr b="1" lang="en-US"/>
              <a:t>Andres Chalela</a:t>
            </a:r>
          </a:p>
          <a:p>
            <a:pPr indent="0" lvl="0" marL="0" marR="0" rtl="0" algn="ctr">
              <a:lnSpc>
                <a:spcPct val="100000"/>
              </a:lnSpc>
              <a:spcBef>
                <a:spcPts val="0"/>
              </a:spcBef>
              <a:spcAft>
                <a:spcPts val="0"/>
              </a:spcAft>
              <a:buClr>
                <a:srgbClr val="001D4D"/>
              </a:buClr>
              <a:buSzPct val="25000"/>
              <a:buFont typeface="Noto Sans Symbols"/>
              <a:buNone/>
            </a:pPr>
            <a:r>
              <a:rPr b="1" lang="en-US" u="sng">
                <a:solidFill>
                  <a:schemeClr val="hlink"/>
                </a:solidFill>
                <a:hlinkClick r:id="rId4"/>
              </a:rPr>
              <a:t>achal012@fiu.edu</a:t>
            </a:r>
          </a:p>
          <a:p>
            <a:pPr indent="457200" lvl="0" marL="0" marR="0" rtl="0" algn="l">
              <a:lnSpc>
                <a:spcPct val="100000"/>
              </a:lnSpc>
              <a:spcBef>
                <a:spcPts val="2000"/>
              </a:spcBef>
              <a:spcAft>
                <a:spcPts val="0"/>
              </a:spcAft>
              <a:buClr>
                <a:srgbClr val="001D4D"/>
              </a:buClr>
              <a:buSzPct val="25000"/>
              <a:buFont typeface="Noto Sans Symbols"/>
              <a:buNone/>
            </a:pPr>
            <a:r>
              <a:rPr b="1" i="0" lang="en-US" sz="4000" u="none" cap="none" strike="noStrike">
                <a:solidFill>
                  <a:srgbClr val="001D4D"/>
                </a:solidFill>
                <a:latin typeface="Trebuchet MS"/>
                <a:ea typeface="Trebuchet MS"/>
                <a:cs typeface="Trebuchet MS"/>
                <a:sym typeface="Trebuchet MS"/>
              </a:rPr>
              <a:t>Thank You!</a:t>
            </a:r>
          </a:p>
        </p:txBody>
      </p:sp>
      <p:sp>
        <p:nvSpPr>
          <p:cNvPr id="496" name="Shape 496"/>
          <p:cNvSpPr txBox="1"/>
          <p:nvPr>
            <p:ph type="title"/>
          </p:nvPr>
        </p:nvSpPr>
        <p:spPr>
          <a:xfrm>
            <a:off x="3498489" y="567783"/>
            <a:ext cx="2270177" cy="716682"/>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Summary</a:t>
            </a:r>
          </a:p>
        </p:txBody>
      </p:sp>
      <p:pic>
        <p:nvPicPr>
          <p:cNvPr id="497" name="Shape 497"/>
          <p:cNvPicPr preferRelativeResize="0"/>
          <p:nvPr/>
        </p:nvPicPr>
        <p:blipFill rotWithShape="1">
          <a:blip r:embed="rId5">
            <a:alphaModFix/>
          </a:blip>
          <a:srcRect b="0" l="0" r="0" t="0"/>
          <a:stretch/>
        </p:blipFill>
        <p:spPr>
          <a:xfrm>
            <a:off x="241125" y="5099473"/>
            <a:ext cx="1219924" cy="609938"/>
          </a:xfrm>
          <a:prstGeom prst="rect">
            <a:avLst/>
          </a:prstGeom>
          <a:noFill/>
          <a:ln>
            <a:noFill/>
          </a:ln>
          <a:effectLst>
            <a:outerShdw blurRad="292100" rotWithShape="0" algn="tl" dir="2700000" dist="139700">
              <a:srgbClr val="333333">
                <a:alpha val="64705"/>
              </a:srgbClr>
            </a:outerShdw>
          </a:effectLst>
        </p:spPr>
      </p:pic>
      <p:pic>
        <p:nvPicPr>
          <p:cNvPr id="498" name="Shape 498"/>
          <p:cNvPicPr preferRelativeResize="0"/>
          <p:nvPr/>
        </p:nvPicPr>
        <p:blipFill rotWithShape="1">
          <a:blip r:embed="rId6">
            <a:alphaModFix/>
          </a:blip>
          <a:srcRect b="0" l="0" r="0" t="0"/>
          <a:stretch/>
        </p:blipFill>
        <p:spPr>
          <a:xfrm>
            <a:off x="1395825" y="5246957"/>
            <a:ext cx="640025" cy="438178"/>
          </a:xfrm>
          <a:prstGeom prst="rect">
            <a:avLst/>
          </a:prstGeom>
          <a:noFill/>
          <a:ln>
            <a:noFill/>
          </a:ln>
          <a:effectLst>
            <a:outerShdw blurRad="292100" rotWithShape="0" algn="tl" dir="2700000" dist="139700">
              <a:srgbClr val="333333">
                <a:alpha val="64705"/>
              </a:srgbClr>
            </a:outerShdw>
          </a:effectLst>
        </p:spPr>
      </p:pic>
      <p:pic>
        <p:nvPicPr>
          <p:cNvPr id="499" name="Shape 499"/>
          <p:cNvPicPr preferRelativeResize="0"/>
          <p:nvPr/>
        </p:nvPicPr>
        <p:blipFill rotWithShape="1">
          <a:blip r:embed="rId7">
            <a:alphaModFix/>
          </a:blip>
          <a:srcRect b="0" l="0" r="0" t="0"/>
          <a:stretch/>
        </p:blipFill>
        <p:spPr>
          <a:xfrm>
            <a:off x="2088999" y="5246962"/>
            <a:ext cx="887313" cy="438175"/>
          </a:xfrm>
          <a:prstGeom prst="rect">
            <a:avLst/>
          </a:prstGeom>
          <a:noFill/>
          <a:ln>
            <a:noFill/>
          </a:ln>
          <a:effectLst>
            <a:outerShdw blurRad="292100" rotWithShape="0" algn="tl" dir="2700000" dist="139700">
              <a:srgbClr val="333333">
                <a:alpha val="64705"/>
              </a:srgbClr>
            </a:outerShdw>
          </a:effectLst>
        </p:spPr>
      </p:pic>
      <p:pic>
        <p:nvPicPr>
          <p:cNvPr id="500" name="Shape 500"/>
          <p:cNvPicPr preferRelativeResize="0"/>
          <p:nvPr/>
        </p:nvPicPr>
        <p:blipFill rotWithShape="1">
          <a:blip r:embed="rId8">
            <a:alphaModFix/>
          </a:blip>
          <a:srcRect b="0" l="0" r="0" t="0"/>
          <a:stretch/>
        </p:blipFill>
        <p:spPr>
          <a:xfrm>
            <a:off x="3049646" y="5286273"/>
            <a:ext cx="1205911" cy="438173"/>
          </a:xfrm>
          <a:prstGeom prst="rect">
            <a:avLst/>
          </a:prstGeom>
          <a:noFill/>
          <a:ln>
            <a:noFill/>
          </a:ln>
          <a:effectLst>
            <a:outerShdw blurRad="292100" rotWithShape="0" algn="tl" dir="2700000" dist="139700">
              <a:srgbClr val="333333">
                <a:alpha val="64705"/>
              </a:srgbClr>
            </a:outerShdw>
          </a:effectLst>
        </p:spPr>
      </p:pic>
      <p:pic>
        <p:nvPicPr>
          <p:cNvPr id="501" name="Shape 501"/>
          <p:cNvPicPr preferRelativeResize="0"/>
          <p:nvPr/>
        </p:nvPicPr>
        <p:blipFill rotWithShape="1">
          <a:blip r:embed="rId9">
            <a:alphaModFix/>
          </a:blip>
          <a:srcRect b="0" l="0" r="0" t="0"/>
          <a:stretch/>
        </p:blipFill>
        <p:spPr>
          <a:xfrm>
            <a:off x="4328875" y="5161075"/>
            <a:ext cx="1060755" cy="609948"/>
          </a:xfrm>
          <a:prstGeom prst="rect">
            <a:avLst/>
          </a:prstGeom>
          <a:noFill/>
          <a:ln>
            <a:noFill/>
          </a:ln>
          <a:effectLst>
            <a:outerShdw blurRad="292100" rotWithShape="0" algn="tl" dir="2700000" dist="139700">
              <a:srgbClr val="333333">
                <a:alpha val="64705"/>
              </a:srgbClr>
            </a:outerShdw>
          </a:effectLst>
        </p:spPr>
      </p:pic>
      <p:pic>
        <p:nvPicPr>
          <p:cNvPr id="502" name="Shape 502"/>
          <p:cNvPicPr preferRelativeResize="0"/>
          <p:nvPr/>
        </p:nvPicPr>
        <p:blipFill rotWithShape="1">
          <a:blip r:embed="rId10">
            <a:alphaModFix/>
          </a:blip>
          <a:srcRect b="0" l="0" r="0" t="0"/>
          <a:stretch/>
        </p:blipFill>
        <p:spPr>
          <a:xfrm>
            <a:off x="5561073" y="5207648"/>
            <a:ext cx="1205899" cy="516813"/>
          </a:xfrm>
          <a:prstGeom prst="rect">
            <a:avLst/>
          </a:prstGeom>
          <a:noFill/>
          <a:ln>
            <a:noFill/>
          </a:ln>
          <a:effectLst>
            <a:outerShdw blurRad="292100" rotWithShape="0" algn="tl" dir="2700000" dist="139700">
              <a:srgbClr val="333333">
                <a:alpha val="64705"/>
              </a:srgbClr>
            </a:outerShdw>
          </a:effectLst>
        </p:spPr>
      </p:pic>
      <p:pic>
        <p:nvPicPr>
          <p:cNvPr id="503" name="Shape 503"/>
          <p:cNvPicPr preferRelativeResize="0"/>
          <p:nvPr/>
        </p:nvPicPr>
        <p:blipFill rotWithShape="1">
          <a:blip r:embed="rId11">
            <a:alphaModFix/>
          </a:blip>
          <a:srcRect b="0" l="0" r="0" t="0"/>
          <a:stretch/>
        </p:blipFill>
        <p:spPr>
          <a:xfrm>
            <a:off x="6538650" y="5122748"/>
            <a:ext cx="1080245" cy="686599"/>
          </a:xfrm>
          <a:prstGeom prst="rect">
            <a:avLst/>
          </a:prstGeom>
          <a:noFill/>
          <a:ln>
            <a:noFill/>
          </a:ln>
          <a:effectLst>
            <a:outerShdw blurRad="292100" rotWithShape="0" algn="tl" dir="2700000" dist="139700">
              <a:srgbClr val="333333">
                <a:alpha val="64705"/>
              </a:srgbClr>
            </a:outerShdw>
          </a:effectLst>
        </p:spPr>
      </p:pic>
      <p:pic>
        <p:nvPicPr>
          <p:cNvPr id="504" name="Shape 504"/>
          <p:cNvPicPr preferRelativeResize="0"/>
          <p:nvPr/>
        </p:nvPicPr>
        <p:blipFill rotWithShape="1">
          <a:blip r:embed="rId12">
            <a:alphaModFix/>
          </a:blip>
          <a:srcRect b="0" l="0" r="0" t="0"/>
          <a:stretch/>
        </p:blipFill>
        <p:spPr>
          <a:xfrm>
            <a:off x="7535074" y="5217187"/>
            <a:ext cx="497723" cy="497723"/>
          </a:xfrm>
          <a:prstGeom prst="rect">
            <a:avLst/>
          </a:prstGeom>
          <a:noFill/>
          <a:ln>
            <a:noFill/>
          </a:ln>
          <a:effectLst>
            <a:outerShdw blurRad="292100" rotWithShape="0" algn="tl" dir="2700000" dist="139700">
              <a:srgbClr val="333333">
                <a:alpha val="64705"/>
              </a:srgbClr>
            </a:outerShdw>
          </a:effectLst>
        </p:spPr>
      </p:pic>
      <p:pic>
        <p:nvPicPr>
          <p:cNvPr id="505" name="Shape 505"/>
          <p:cNvPicPr preferRelativeResize="0"/>
          <p:nvPr/>
        </p:nvPicPr>
        <p:blipFill rotWithShape="1">
          <a:blip r:embed="rId13">
            <a:alphaModFix/>
          </a:blip>
          <a:srcRect b="0" l="0" r="0" t="0"/>
          <a:stretch/>
        </p:blipFill>
        <p:spPr>
          <a:xfrm>
            <a:off x="8181099" y="5084425"/>
            <a:ext cx="640024" cy="640024"/>
          </a:xfrm>
          <a:prstGeom prst="rect">
            <a:avLst/>
          </a:prstGeom>
          <a:noFill/>
          <a:ln>
            <a:noFill/>
          </a:ln>
          <a:effectLst>
            <a:outerShdw blurRad="292100" rotWithShape="0" algn="tl" dir="2700000" dist="139700">
              <a:srgbClr val="333333">
                <a:alpha val="64705"/>
              </a:srgbClr>
            </a:outerShdw>
          </a:effectLst>
        </p:spPr>
      </p:pic>
      <p:pic>
        <p:nvPicPr>
          <p:cNvPr id="506" name="Shape 506"/>
          <p:cNvPicPr preferRelativeResize="0"/>
          <p:nvPr/>
        </p:nvPicPr>
        <p:blipFill rotWithShape="1">
          <a:blip r:embed="rId14">
            <a:alphaModFix/>
          </a:blip>
          <a:srcRect b="0" l="0" r="0" t="0"/>
          <a:stretch/>
        </p:blipFill>
        <p:spPr>
          <a:xfrm>
            <a:off x="5242641" y="1071416"/>
            <a:ext cx="2133599" cy="2843784"/>
          </a:xfrm>
          <a:prstGeom prst="rect">
            <a:avLst/>
          </a:prstGeom>
          <a:noFill/>
          <a:ln>
            <a:noFill/>
          </a:ln>
          <a:effectLst>
            <a:outerShdw blurRad="292100" rotWithShape="0" algn="tl" dir="2700000" dist="139700">
              <a:srgbClr val="333333">
                <a:alpha val="64705"/>
              </a:srgbClr>
            </a:outerShdw>
          </a:effectLst>
        </p:spPr>
      </p:pic>
      <p:pic>
        <p:nvPicPr>
          <p:cNvPr id="507" name="Shape 507"/>
          <p:cNvPicPr preferRelativeResize="0"/>
          <p:nvPr/>
        </p:nvPicPr>
        <p:blipFill rotWithShape="1">
          <a:blip r:embed="rId15">
            <a:alphaModFix/>
          </a:blip>
          <a:srcRect b="0" l="0" r="0" t="0"/>
          <a:stretch/>
        </p:blipFill>
        <p:spPr>
          <a:xfrm>
            <a:off x="6816770" y="3838776"/>
            <a:ext cx="967166" cy="967166"/>
          </a:xfrm>
          <a:prstGeom prst="rect">
            <a:avLst/>
          </a:prstGeom>
          <a:noFill/>
          <a:ln>
            <a:noFill/>
          </a:ln>
          <a:effectLst>
            <a:outerShdw blurRad="292100" rotWithShape="0" algn="tl" dir="2700000" dist="139700">
              <a:srgbClr val="333333">
                <a:alpha val="64705"/>
              </a:srgbClr>
            </a:outerShdw>
          </a:effectLst>
        </p:spPr>
      </p:pic>
      <p:pic>
        <p:nvPicPr>
          <p:cNvPr id="508" name="Shape 508"/>
          <p:cNvPicPr preferRelativeResize="0"/>
          <p:nvPr/>
        </p:nvPicPr>
        <p:blipFill rotWithShape="1">
          <a:blip r:embed="rId16">
            <a:alphaModFix/>
          </a:blip>
          <a:srcRect b="0" l="0" r="0" t="0"/>
          <a:stretch/>
        </p:blipFill>
        <p:spPr>
          <a:xfrm>
            <a:off x="4908926" y="3951226"/>
            <a:ext cx="1182875" cy="935211"/>
          </a:xfrm>
          <a:prstGeom prst="rect">
            <a:avLst/>
          </a:prstGeom>
          <a:noFill/>
          <a:ln>
            <a:noFill/>
          </a:ln>
          <a:effectLst>
            <a:outerShdw blurRad="292100" rotWithShape="0" algn="tl" dir="2700000" dist="139700">
              <a:srgbClr val="333333">
                <a:alpha val="64705"/>
              </a:srgbClr>
            </a:outerShdw>
          </a:effectLst>
        </p:spPr>
      </p:pic>
      <p:pic>
        <p:nvPicPr>
          <p:cNvPr id="509" name="Shape 509"/>
          <p:cNvPicPr preferRelativeResize="0"/>
          <p:nvPr/>
        </p:nvPicPr>
        <p:blipFill rotWithShape="1">
          <a:blip r:embed="rId17">
            <a:alphaModFix/>
          </a:blip>
          <a:srcRect b="0" l="0" r="0" t="0"/>
          <a:stretch/>
        </p:blipFill>
        <p:spPr>
          <a:xfrm>
            <a:off x="5890701" y="3844225"/>
            <a:ext cx="961717" cy="96171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789735" y="585627"/>
            <a:ext cx="7583400" cy="840000"/>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What is Augmented Reality?</a:t>
            </a:r>
          </a:p>
        </p:txBody>
      </p:sp>
      <p:sp>
        <p:nvSpPr>
          <p:cNvPr id="304" name="Shape 304"/>
          <p:cNvSpPr txBox="1"/>
          <p:nvPr>
            <p:ph idx="1" type="body"/>
          </p:nvPr>
        </p:nvSpPr>
        <p:spPr>
          <a:xfrm>
            <a:off x="939970" y="1425624"/>
            <a:ext cx="2808600" cy="45230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1D4D"/>
              </a:buClr>
              <a:buSzPct val="25000"/>
              <a:buFont typeface="Noto Sans Symbols"/>
              <a:buNone/>
            </a:pPr>
            <a:r>
              <a:t/>
            </a:r>
            <a:endParaRPr b="0" i="0" sz="1800" u="none" cap="none" strike="noStrike">
              <a:solidFill>
                <a:srgbClr val="001D4D"/>
              </a:solidFill>
              <a:latin typeface="Trebuchet MS"/>
              <a:ea typeface="Trebuchet MS"/>
              <a:cs typeface="Trebuchet MS"/>
              <a:sym typeface="Trebuchet MS"/>
            </a:endParaRPr>
          </a:p>
          <a:p>
            <a:pPr indent="-400050" lvl="0" marL="400050" marR="0" rtl="0" algn="l">
              <a:lnSpc>
                <a:spcPct val="115000"/>
              </a:lnSpc>
              <a:spcBef>
                <a:spcPts val="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Live view of a physical, and real-world environment </a:t>
            </a:r>
          </a:p>
          <a:p>
            <a:pPr indent="-400050" lvl="0" marL="400050" marR="0" rtl="0" algn="l">
              <a:lnSpc>
                <a:spcPct val="115000"/>
              </a:lnSpc>
              <a:spcBef>
                <a:spcPts val="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Supplemented elements</a:t>
            </a:r>
          </a:p>
          <a:p>
            <a:pPr indent="-400050" lvl="0" marL="400050" marR="0" rtl="0" algn="l">
              <a:lnSpc>
                <a:spcPct val="115000"/>
              </a:lnSpc>
              <a:spcBef>
                <a:spcPts val="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Computer-generated inputs: </a:t>
            </a:r>
          </a:p>
          <a:p>
            <a:pPr indent="-403225" lvl="1" marL="695325" marR="0" rtl="0" algn="l">
              <a:lnSpc>
                <a:spcPct val="115000"/>
              </a:lnSpc>
              <a:spcBef>
                <a:spcPts val="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Sound</a:t>
            </a:r>
          </a:p>
          <a:p>
            <a:pPr indent="-403225" lvl="1" marL="695325" marR="0" rtl="0" algn="l">
              <a:lnSpc>
                <a:spcPct val="115000"/>
              </a:lnSpc>
              <a:spcBef>
                <a:spcPts val="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Video</a:t>
            </a:r>
          </a:p>
          <a:p>
            <a:pPr indent="-403225" lvl="1" marL="695325" marR="0" rtl="0" algn="l">
              <a:lnSpc>
                <a:spcPct val="115000"/>
              </a:lnSpc>
              <a:spcBef>
                <a:spcPts val="0"/>
              </a:spcBef>
              <a:spcAft>
                <a:spcPts val="0"/>
              </a:spcAft>
              <a:buClr>
                <a:srgbClr val="001D4D"/>
              </a:buClr>
              <a:buSzPct val="100000"/>
              <a:buFont typeface="Noto Sans Symbols"/>
              <a:buChar char="●"/>
            </a:pPr>
            <a:r>
              <a:rPr b="0" i="0" lang="en-US" sz="1800" u="none" cap="none" strike="noStrike">
                <a:solidFill>
                  <a:srgbClr val="001D4D"/>
                </a:solidFill>
                <a:latin typeface="Trebuchet MS"/>
                <a:ea typeface="Trebuchet MS"/>
                <a:cs typeface="Trebuchet MS"/>
                <a:sym typeface="Trebuchet MS"/>
              </a:rPr>
              <a:t>Graphic or Global Positioning System (GPS) data.</a:t>
            </a:r>
          </a:p>
          <a:p>
            <a:pPr indent="0" lvl="0" marL="0" marR="0" rtl="0" algn="l">
              <a:lnSpc>
                <a:spcPct val="100000"/>
              </a:lnSpc>
              <a:spcBef>
                <a:spcPts val="2000"/>
              </a:spcBef>
              <a:spcAft>
                <a:spcPts val="0"/>
              </a:spcAft>
              <a:buClr>
                <a:srgbClr val="001D4D"/>
              </a:buClr>
              <a:buSzPct val="25000"/>
              <a:buFont typeface="Noto Sans Symbols"/>
              <a:buNone/>
            </a:pPr>
            <a:r>
              <a:t/>
            </a:r>
            <a:endParaRPr b="0" i="0" sz="1800" u="none" cap="none" strike="noStrike">
              <a:solidFill>
                <a:srgbClr val="001D4D"/>
              </a:solidFill>
              <a:latin typeface="Trebuchet MS"/>
              <a:ea typeface="Trebuchet MS"/>
              <a:cs typeface="Trebuchet MS"/>
              <a:sym typeface="Trebuchet MS"/>
            </a:endParaRPr>
          </a:p>
        </p:txBody>
      </p:sp>
      <p:sp>
        <p:nvSpPr>
          <p:cNvPr id="305" name="Shape 305"/>
          <p:cNvSpPr txBox="1"/>
          <p:nvPr/>
        </p:nvSpPr>
        <p:spPr>
          <a:xfrm>
            <a:off x="5882225" y="2861450"/>
            <a:ext cx="1135199" cy="263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Bear Mesh</a:t>
            </a:r>
          </a:p>
        </p:txBody>
      </p:sp>
      <p:pic>
        <p:nvPicPr>
          <p:cNvPr id="306" name="Shape 306"/>
          <p:cNvPicPr preferRelativeResize="0"/>
          <p:nvPr/>
        </p:nvPicPr>
        <p:blipFill rotWithShape="1">
          <a:blip r:embed="rId3">
            <a:alphaModFix/>
          </a:blip>
          <a:srcRect b="0" l="0" r="0" t="0"/>
          <a:stretch/>
        </p:blipFill>
        <p:spPr>
          <a:xfrm>
            <a:off x="5560625" y="1425629"/>
            <a:ext cx="1778400" cy="1523220"/>
          </a:xfrm>
          <a:prstGeom prst="rect">
            <a:avLst/>
          </a:prstGeom>
          <a:noFill/>
          <a:ln>
            <a:noFill/>
          </a:ln>
          <a:effectLst>
            <a:outerShdw blurRad="292100" rotWithShape="0" algn="tl" dir="2700000" dist="139700">
              <a:srgbClr val="333333">
                <a:alpha val="64705"/>
              </a:srgbClr>
            </a:outerShdw>
          </a:effectLst>
        </p:spPr>
      </p:pic>
      <p:pic>
        <p:nvPicPr>
          <p:cNvPr id="307" name="Shape 307"/>
          <p:cNvPicPr preferRelativeResize="0"/>
          <p:nvPr/>
        </p:nvPicPr>
        <p:blipFill rotWithShape="1">
          <a:blip r:embed="rId4">
            <a:alphaModFix/>
          </a:blip>
          <a:srcRect b="13736" l="47881" r="0" t="8394"/>
          <a:stretch/>
        </p:blipFill>
        <p:spPr>
          <a:xfrm>
            <a:off x="5143500" y="3343350"/>
            <a:ext cx="2612648" cy="2341974"/>
          </a:xfrm>
          <a:prstGeom prst="rect">
            <a:avLst/>
          </a:prstGeom>
          <a:noFill/>
          <a:ln>
            <a:noFill/>
          </a:ln>
          <a:effectLst>
            <a:outerShdw blurRad="292100" rotWithShape="0" algn="tl" dir="2700000" dist="139700">
              <a:srgbClr val="333333">
                <a:alpha val="64705"/>
              </a:srgbClr>
            </a:outerShdw>
          </a:effectLst>
        </p:spPr>
      </p:pic>
      <p:sp>
        <p:nvSpPr>
          <p:cNvPr id="308" name="Shape 308"/>
          <p:cNvSpPr txBox="1"/>
          <p:nvPr/>
        </p:nvSpPr>
        <p:spPr>
          <a:xfrm>
            <a:off x="5627600" y="5685325"/>
            <a:ext cx="1778400" cy="263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Mesh Environment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1692900" y="398675"/>
            <a:ext cx="5663099" cy="803400"/>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001D4D"/>
              </a:buClr>
              <a:buSzPct val="25000"/>
              <a:buFont typeface="Trebuchet MS"/>
              <a:buNone/>
            </a:pPr>
            <a:r>
              <a:rPr b="0" i="0" lang="en-US" sz="3800" u="none" cap="none" strike="noStrike">
                <a:solidFill>
                  <a:srgbClr val="001D4D"/>
                </a:solidFill>
                <a:latin typeface="Trebuchet MS"/>
                <a:ea typeface="Trebuchet MS"/>
                <a:cs typeface="Trebuchet MS"/>
                <a:sym typeface="Trebuchet MS"/>
              </a:rPr>
              <a:t>Development Process</a:t>
            </a:r>
          </a:p>
        </p:txBody>
      </p:sp>
      <p:sp>
        <p:nvSpPr>
          <p:cNvPr id="315" name="Shape 315"/>
          <p:cNvSpPr txBox="1"/>
          <p:nvPr>
            <p:ph idx="1" type="body"/>
          </p:nvPr>
        </p:nvSpPr>
        <p:spPr>
          <a:xfrm>
            <a:off x="779462" y="1524000"/>
            <a:ext cx="7583400" cy="42083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1D4D"/>
              </a:buClr>
              <a:buSzPct val="25000"/>
              <a:buFont typeface="Noto Sans Symbols"/>
              <a:buNone/>
            </a:pPr>
            <a:r>
              <a:t/>
            </a:r>
            <a:endParaRPr b="0" i="0" sz="2200" u="none" cap="none" strike="noStrike">
              <a:solidFill>
                <a:srgbClr val="001D4D"/>
              </a:solidFill>
              <a:latin typeface="Trebuchet MS"/>
              <a:ea typeface="Trebuchet MS"/>
              <a:cs typeface="Trebuchet MS"/>
              <a:sym typeface="Trebuchet MS"/>
            </a:endParaRPr>
          </a:p>
          <a:p>
            <a:pPr indent="0" lvl="0" marL="0" marR="0" rtl="0" algn="l">
              <a:lnSpc>
                <a:spcPct val="100000"/>
              </a:lnSpc>
              <a:spcBef>
                <a:spcPts val="2000"/>
              </a:spcBef>
              <a:spcAft>
                <a:spcPts val="0"/>
              </a:spcAft>
              <a:buClr>
                <a:srgbClr val="001D4D"/>
              </a:buClr>
              <a:buSzPct val="25000"/>
              <a:buFont typeface="Noto Sans Symbols"/>
              <a:buNone/>
            </a:pPr>
            <a:r>
              <a:t/>
            </a:r>
            <a:endParaRPr b="0" i="0" sz="1800" u="none" cap="none" strike="noStrike">
              <a:solidFill>
                <a:srgbClr val="001D4D"/>
              </a:solidFill>
              <a:latin typeface="Trebuchet MS"/>
              <a:ea typeface="Trebuchet MS"/>
              <a:cs typeface="Trebuchet MS"/>
              <a:sym typeface="Trebuchet MS"/>
            </a:endParaRPr>
          </a:p>
        </p:txBody>
      </p:sp>
      <p:pic>
        <p:nvPicPr>
          <p:cNvPr id="316" name="Shape 316"/>
          <p:cNvPicPr preferRelativeResize="0"/>
          <p:nvPr/>
        </p:nvPicPr>
        <p:blipFill rotWithShape="1">
          <a:blip r:embed="rId3">
            <a:alphaModFix/>
          </a:blip>
          <a:srcRect b="0" l="0" r="0" t="0"/>
          <a:stretch/>
        </p:blipFill>
        <p:spPr>
          <a:xfrm>
            <a:off x="1244874" y="1202075"/>
            <a:ext cx="6440490" cy="4208399"/>
          </a:xfrm>
          <a:prstGeom prst="rect">
            <a:avLst/>
          </a:prstGeom>
          <a:noFill/>
          <a:ln>
            <a:noFill/>
          </a:ln>
          <a:effectLst>
            <a:outerShdw blurRad="292100" rotWithShape="0" algn="tl" dir="2700000" dist="139700">
              <a:srgbClr val="333333">
                <a:alpha val="64705"/>
              </a:srgbClr>
            </a:outerShdw>
          </a:effectLst>
        </p:spPr>
      </p:pic>
      <p:sp>
        <p:nvSpPr>
          <p:cNvPr id="317" name="Shape 317"/>
          <p:cNvSpPr txBox="1"/>
          <p:nvPr/>
        </p:nvSpPr>
        <p:spPr>
          <a:xfrm>
            <a:off x="3660825" y="5410475"/>
            <a:ext cx="1880400"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Development Cycle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title"/>
          </p:nvPr>
        </p:nvSpPr>
        <p:spPr>
          <a:xfrm>
            <a:off x="1610196" y="362800"/>
            <a:ext cx="6025500" cy="10445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Requirements:</a:t>
            </a:r>
            <a:r>
              <a:rPr b="0" i="0" lang="en-US" sz="3800" u="none" cap="none" strike="noStrike">
                <a:solidFill>
                  <a:srgbClr val="001D4D"/>
                </a:solidFill>
                <a:latin typeface="Trebuchet MS"/>
                <a:ea typeface="Trebuchet MS"/>
                <a:cs typeface="Trebuchet MS"/>
                <a:sym typeface="Trebuchet MS"/>
              </a:rPr>
              <a:t> </a:t>
            </a:r>
            <a:r>
              <a:rPr b="0" i="0" lang="en-US" sz="3800" u="sng" cap="none" strike="noStrike">
                <a:solidFill>
                  <a:srgbClr val="001D4D"/>
                </a:solidFill>
                <a:latin typeface="Trebuchet MS"/>
                <a:ea typeface="Trebuchet MS"/>
                <a:cs typeface="Trebuchet MS"/>
                <a:sym typeface="Trebuchet MS"/>
              </a:rPr>
              <a:t>Use Cases</a:t>
            </a:r>
          </a:p>
        </p:txBody>
      </p:sp>
      <p:pic>
        <p:nvPicPr>
          <p:cNvPr id="324" name="Shape 324"/>
          <p:cNvPicPr preferRelativeResize="0"/>
          <p:nvPr/>
        </p:nvPicPr>
        <p:blipFill rotWithShape="1">
          <a:blip r:embed="rId3">
            <a:alphaModFix/>
          </a:blip>
          <a:srcRect b="3548" l="0" r="0" t="0"/>
          <a:stretch/>
        </p:blipFill>
        <p:spPr>
          <a:xfrm>
            <a:off x="1847725" y="1407400"/>
            <a:ext cx="4844275" cy="4332999"/>
          </a:xfrm>
          <a:prstGeom prst="rect">
            <a:avLst/>
          </a:prstGeom>
          <a:noFill/>
          <a:ln>
            <a:noFill/>
          </a:ln>
          <a:effectLst>
            <a:outerShdw blurRad="292100" rotWithShape="0" algn="tl" dir="2700000" dist="139700">
              <a:srgbClr val="333333">
                <a:alpha val="64705"/>
              </a:srgbClr>
            </a:outerShdw>
          </a:effectLst>
        </p:spPr>
      </p:pic>
      <p:sp>
        <p:nvSpPr>
          <p:cNvPr id="325" name="Shape 325"/>
          <p:cNvSpPr txBox="1"/>
          <p:nvPr/>
        </p:nvSpPr>
        <p:spPr>
          <a:xfrm>
            <a:off x="3380812" y="5831850"/>
            <a:ext cx="1778100" cy="3482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Use Case Diagram</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1451950" y="506600"/>
            <a:ext cx="6604499" cy="820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System Design:</a:t>
            </a:r>
            <a:r>
              <a:rPr b="0" i="0" lang="en-US" sz="3800" u="none" cap="none" strike="noStrike">
                <a:solidFill>
                  <a:srgbClr val="001D4D"/>
                </a:solidFill>
                <a:latin typeface="Trebuchet MS"/>
                <a:ea typeface="Trebuchet MS"/>
                <a:cs typeface="Trebuchet MS"/>
                <a:sym typeface="Trebuchet MS"/>
              </a:rPr>
              <a:t> </a:t>
            </a:r>
            <a:r>
              <a:rPr b="0" i="0" lang="en-US" sz="3800" u="sng" cap="none" strike="noStrike">
                <a:solidFill>
                  <a:srgbClr val="001D4D"/>
                </a:solidFill>
                <a:latin typeface="Trebuchet MS"/>
                <a:ea typeface="Trebuchet MS"/>
                <a:cs typeface="Trebuchet MS"/>
                <a:sym typeface="Trebuchet MS"/>
              </a:rPr>
              <a:t>Architecture</a:t>
            </a:r>
          </a:p>
        </p:txBody>
      </p:sp>
      <p:pic>
        <p:nvPicPr>
          <p:cNvPr id="332" name="Shape 332"/>
          <p:cNvPicPr preferRelativeResize="0"/>
          <p:nvPr/>
        </p:nvPicPr>
        <p:blipFill rotWithShape="1">
          <a:blip r:embed="rId3">
            <a:alphaModFix/>
          </a:blip>
          <a:srcRect b="0" l="0" r="0" t="0"/>
          <a:stretch/>
        </p:blipFill>
        <p:spPr>
          <a:xfrm>
            <a:off x="583350" y="1740450"/>
            <a:ext cx="4318024" cy="3432599"/>
          </a:xfrm>
          <a:prstGeom prst="rect">
            <a:avLst/>
          </a:prstGeom>
          <a:noFill/>
          <a:ln>
            <a:noFill/>
          </a:ln>
          <a:effectLst>
            <a:outerShdw blurRad="292100" rotWithShape="0" algn="tl" dir="2700000" dist="139700">
              <a:srgbClr val="333333">
                <a:alpha val="64705"/>
              </a:srgbClr>
            </a:outerShdw>
          </a:effectLst>
        </p:spPr>
      </p:pic>
      <p:sp>
        <p:nvSpPr>
          <p:cNvPr id="333" name="Shape 333"/>
          <p:cNvSpPr txBox="1"/>
          <p:nvPr/>
        </p:nvSpPr>
        <p:spPr>
          <a:xfrm>
            <a:off x="1670036" y="5127150"/>
            <a:ext cx="2286000" cy="3963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Package Based Approach</a:t>
            </a:r>
          </a:p>
        </p:txBody>
      </p:sp>
      <p:pic>
        <p:nvPicPr>
          <p:cNvPr id="334" name="Shape 334"/>
          <p:cNvPicPr preferRelativeResize="0"/>
          <p:nvPr/>
        </p:nvPicPr>
        <p:blipFill rotWithShape="1">
          <a:blip r:embed="rId4">
            <a:alphaModFix/>
          </a:blip>
          <a:srcRect b="0" l="0" r="0" t="0"/>
          <a:stretch/>
        </p:blipFill>
        <p:spPr>
          <a:xfrm>
            <a:off x="5566350" y="1686200"/>
            <a:ext cx="2652050" cy="3485598"/>
          </a:xfrm>
          <a:prstGeom prst="rect">
            <a:avLst/>
          </a:prstGeom>
          <a:noFill/>
          <a:ln>
            <a:noFill/>
          </a:ln>
          <a:effectLst>
            <a:outerShdw blurRad="292100" rotWithShape="0" algn="tl" dir="2700000" dist="139700">
              <a:srgbClr val="333333">
                <a:alpha val="64705"/>
              </a:srgbClr>
            </a:outerShdw>
          </a:effectLst>
        </p:spPr>
      </p:pic>
      <p:sp>
        <p:nvSpPr>
          <p:cNvPr id="335" name="Shape 335"/>
          <p:cNvSpPr txBox="1"/>
          <p:nvPr/>
        </p:nvSpPr>
        <p:spPr>
          <a:xfrm>
            <a:off x="5673773" y="5127150"/>
            <a:ext cx="2437199" cy="3963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Application State Machine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2025575" y="530250"/>
            <a:ext cx="5371500" cy="8402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Minimal Class Diagram</a:t>
            </a:r>
          </a:p>
        </p:txBody>
      </p:sp>
      <p:pic>
        <p:nvPicPr>
          <p:cNvPr id="342" name="Shape 342"/>
          <p:cNvPicPr preferRelativeResize="0"/>
          <p:nvPr/>
        </p:nvPicPr>
        <p:blipFill rotWithShape="1">
          <a:blip r:embed="rId3">
            <a:alphaModFix/>
          </a:blip>
          <a:srcRect b="0" l="0" r="0" t="0"/>
          <a:stretch/>
        </p:blipFill>
        <p:spPr>
          <a:xfrm>
            <a:off x="1072212" y="1370674"/>
            <a:ext cx="6999581" cy="51276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3156450" y="530275"/>
            <a:ext cx="3011100" cy="7874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User Stories </a:t>
            </a:r>
          </a:p>
        </p:txBody>
      </p:sp>
      <p:sp>
        <p:nvSpPr>
          <p:cNvPr id="349" name="Shape 349"/>
          <p:cNvSpPr txBox="1"/>
          <p:nvPr>
            <p:ph idx="1" type="body"/>
          </p:nvPr>
        </p:nvSpPr>
        <p:spPr>
          <a:xfrm>
            <a:off x="525450" y="1263025"/>
            <a:ext cx="4777199" cy="1984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1D4D"/>
                </a:solidFill>
                <a:latin typeface="Trebuchet MS"/>
                <a:ea typeface="Trebuchet MS"/>
                <a:cs typeface="Trebuchet MS"/>
                <a:sym typeface="Trebuchet MS"/>
              </a:rPr>
              <a:t>1. Object Variables</a:t>
            </a:r>
          </a:p>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1D4D"/>
                </a:solidFill>
                <a:latin typeface="Trebuchet MS"/>
                <a:ea typeface="Trebuchet MS"/>
                <a:cs typeface="Trebuchet MS"/>
                <a:sym typeface="Trebuchet MS"/>
              </a:rPr>
              <a:t>2. Scenes</a:t>
            </a:r>
          </a:p>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1D4D"/>
                </a:solidFill>
                <a:latin typeface="Trebuchet MS"/>
                <a:ea typeface="Trebuchet MS"/>
                <a:cs typeface="Trebuchet MS"/>
                <a:sym typeface="Trebuchet MS"/>
              </a:rPr>
              <a:t>3. Methods</a:t>
            </a:r>
          </a:p>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1D4D"/>
                </a:solidFill>
                <a:latin typeface="Trebuchet MS"/>
                <a:ea typeface="Trebuchet MS"/>
                <a:cs typeface="Trebuchet MS"/>
                <a:sym typeface="Trebuchet MS"/>
              </a:rPr>
              <a:t>4. Data Structures</a:t>
            </a:r>
          </a:p>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1D4D"/>
                </a:solidFill>
                <a:latin typeface="Trebuchet MS"/>
                <a:ea typeface="Trebuchet MS"/>
                <a:cs typeface="Trebuchet MS"/>
                <a:sym typeface="Trebuchet MS"/>
              </a:rPr>
              <a:t>5. User Feedback and Progress</a:t>
            </a:r>
          </a:p>
          <a:p>
            <a:pPr indent="-142875" lvl="0" marL="282575" marR="0" rtl="0" algn="l">
              <a:lnSpc>
                <a:spcPct val="100000"/>
              </a:lnSpc>
              <a:spcBef>
                <a:spcPts val="0"/>
              </a:spcBef>
              <a:spcAft>
                <a:spcPts val="0"/>
              </a:spcAft>
              <a:buClr>
                <a:srgbClr val="001D4D"/>
              </a:buClr>
              <a:buSzPct val="25000"/>
              <a:buFont typeface="Noto Sans Symbols"/>
              <a:buNone/>
            </a:pPr>
            <a:r>
              <a:t/>
            </a:r>
            <a:endParaRPr b="0" i="0" sz="2400" u="none" cap="none" strike="noStrike">
              <a:solidFill>
                <a:srgbClr val="001D4D"/>
              </a:solidFill>
              <a:latin typeface="Trebuchet MS"/>
              <a:ea typeface="Trebuchet MS"/>
              <a:cs typeface="Trebuchet MS"/>
              <a:sym typeface="Trebuchet MS"/>
            </a:endParaRPr>
          </a:p>
        </p:txBody>
      </p:sp>
      <p:sp>
        <p:nvSpPr>
          <p:cNvPr id="350" name="Shape 350"/>
          <p:cNvSpPr txBox="1"/>
          <p:nvPr/>
        </p:nvSpPr>
        <p:spPr>
          <a:xfrm>
            <a:off x="3359850" y="5754075"/>
            <a:ext cx="2349300" cy="233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US" sz="1400" u="none" cap="none" strike="noStrike">
                <a:solidFill>
                  <a:srgbClr val="000000"/>
                </a:solidFill>
                <a:latin typeface="Arial"/>
                <a:ea typeface="Arial"/>
                <a:cs typeface="Arial"/>
                <a:sym typeface="Arial"/>
              </a:rPr>
              <a:t>User Interface Examples</a:t>
            </a:r>
          </a:p>
        </p:txBody>
      </p:sp>
      <p:pic>
        <p:nvPicPr>
          <p:cNvPr id="351" name="Shape 351"/>
          <p:cNvPicPr preferRelativeResize="0"/>
          <p:nvPr/>
        </p:nvPicPr>
        <p:blipFill rotWithShape="1">
          <a:blip r:embed="rId3">
            <a:alphaModFix/>
          </a:blip>
          <a:srcRect b="18562" l="19850" r="19994" t="2210"/>
          <a:stretch/>
        </p:blipFill>
        <p:spPr>
          <a:xfrm>
            <a:off x="424400" y="3877671"/>
            <a:ext cx="2430324" cy="1800449"/>
          </a:xfrm>
          <a:prstGeom prst="rect">
            <a:avLst/>
          </a:prstGeom>
          <a:noFill/>
          <a:ln>
            <a:noFill/>
          </a:ln>
          <a:effectLst>
            <a:outerShdw blurRad="292100" rotWithShape="0" algn="tl" dir="2700000" dist="139700">
              <a:srgbClr val="333333">
                <a:alpha val="64705"/>
              </a:srgbClr>
            </a:outerShdw>
          </a:effectLst>
        </p:spPr>
      </p:pic>
      <p:pic>
        <p:nvPicPr>
          <p:cNvPr id="352" name="Shape 352"/>
          <p:cNvPicPr preferRelativeResize="0"/>
          <p:nvPr/>
        </p:nvPicPr>
        <p:blipFill rotWithShape="1">
          <a:blip r:embed="rId4">
            <a:alphaModFix/>
          </a:blip>
          <a:srcRect b="22881" l="19748" r="18500" t="0"/>
          <a:stretch/>
        </p:blipFill>
        <p:spPr>
          <a:xfrm>
            <a:off x="3234675" y="3877671"/>
            <a:ext cx="2562900" cy="1800449"/>
          </a:xfrm>
          <a:prstGeom prst="rect">
            <a:avLst/>
          </a:prstGeom>
          <a:noFill/>
          <a:ln>
            <a:noFill/>
          </a:ln>
          <a:effectLst>
            <a:outerShdw blurRad="292100" rotWithShape="0" algn="tl" dir="2700000" dist="139700">
              <a:srgbClr val="333333">
                <a:alpha val="64705"/>
              </a:srgbClr>
            </a:outerShdw>
          </a:effectLst>
        </p:spPr>
      </p:pic>
      <p:pic>
        <p:nvPicPr>
          <p:cNvPr id="353" name="Shape 353"/>
          <p:cNvPicPr preferRelativeResize="0"/>
          <p:nvPr/>
        </p:nvPicPr>
        <p:blipFill rotWithShape="1">
          <a:blip r:embed="rId5">
            <a:alphaModFix/>
          </a:blip>
          <a:srcRect b="0" l="12083" r="10606" t="0"/>
          <a:stretch/>
        </p:blipFill>
        <p:spPr>
          <a:xfrm>
            <a:off x="6177498" y="3877675"/>
            <a:ext cx="2474548" cy="180044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779462" y="381000"/>
            <a:ext cx="7583400" cy="10445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3800" u="none" cap="none" strike="noStrike">
                <a:solidFill>
                  <a:srgbClr val="001D4D"/>
                </a:solidFill>
                <a:latin typeface="Trebuchet MS"/>
                <a:ea typeface="Trebuchet MS"/>
                <a:cs typeface="Trebuchet MS"/>
                <a:sym typeface="Trebuchet MS"/>
              </a:rPr>
              <a:t>User Story #1:</a:t>
            </a:r>
            <a:r>
              <a:rPr b="0" i="0" lang="en-US" sz="3800" u="none" cap="none" strike="noStrike">
                <a:solidFill>
                  <a:srgbClr val="001D4D"/>
                </a:solidFill>
                <a:latin typeface="Trebuchet MS"/>
                <a:ea typeface="Trebuchet MS"/>
                <a:cs typeface="Trebuchet MS"/>
                <a:sym typeface="Trebuchet MS"/>
              </a:rPr>
              <a:t> </a:t>
            </a:r>
            <a:r>
              <a:rPr b="0" i="0" lang="en-US" sz="3800" u="sng" cap="none" strike="noStrike">
                <a:solidFill>
                  <a:srgbClr val="001D4D"/>
                </a:solidFill>
                <a:latin typeface="Trebuchet MS"/>
                <a:ea typeface="Trebuchet MS"/>
                <a:cs typeface="Trebuchet MS"/>
                <a:sym typeface="Trebuchet MS"/>
              </a:rPr>
              <a:t>Object Variables</a:t>
            </a:r>
          </a:p>
        </p:txBody>
      </p:sp>
      <p:sp>
        <p:nvSpPr>
          <p:cNvPr id="360" name="Shape 360"/>
          <p:cNvSpPr txBox="1"/>
          <p:nvPr>
            <p:ph idx="1" type="body"/>
          </p:nvPr>
        </p:nvSpPr>
        <p:spPr>
          <a:xfrm>
            <a:off x="779475" y="1828800"/>
            <a:ext cx="7583400" cy="902100"/>
          </a:xfrm>
          <a:prstGeom prst="rect">
            <a:avLst/>
          </a:prstGeom>
          <a:noFill/>
          <a:ln>
            <a:noFill/>
          </a:ln>
        </p:spPr>
        <p:txBody>
          <a:bodyPr anchorCtr="0" anchor="t" bIns="45700" lIns="91425" rIns="91425" tIns="45700">
            <a:noAutofit/>
          </a:bodyPr>
          <a:lstStyle/>
          <a:p>
            <a:pPr indent="0" lvl="0" marL="457200" marR="0" rtl="0" algn="l">
              <a:lnSpc>
                <a:spcPct val="100000"/>
              </a:lnSpc>
              <a:spcBef>
                <a:spcPts val="0"/>
              </a:spcBef>
              <a:spcAft>
                <a:spcPts val="0"/>
              </a:spcAft>
              <a:buClr>
                <a:srgbClr val="001D4D"/>
              </a:buClr>
              <a:buSzPct val="25000"/>
              <a:buFont typeface="Noto Sans Symbols"/>
              <a:buNone/>
            </a:pPr>
            <a:r>
              <a:rPr b="0" i="1" lang="en-US" sz="1800" u="none" cap="none" strike="noStrike">
                <a:solidFill>
                  <a:srgbClr val="001D4D"/>
                </a:solidFill>
                <a:latin typeface="Trebuchet MS"/>
                <a:ea typeface="Trebuchet MS"/>
                <a:cs typeface="Trebuchet MS"/>
                <a:sym typeface="Trebuchet MS"/>
              </a:rPr>
              <a:t>"As a user I want to be able to use gestures and gaze on visual representations of variables so that I know where my gaze is and make a selection on the 3D environment."</a:t>
            </a:r>
          </a:p>
        </p:txBody>
      </p:sp>
      <p:sp>
        <p:nvSpPr>
          <p:cNvPr id="361" name="Shape 361"/>
          <p:cNvSpPr txBox="1"/>
          <p:nvPr/>
        </p:nvSpPr>
        <p:spPr>
          <a:xfrm>
            <a:off x="2147650" y="5557400"/>
            <a:ext cx="2333100"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Object Variables Scene</a:t>
            </a:r>
          </a:p>
        </p:txBody>
      </p:sp>
      <p:pic>
        <p:nvPicPr>
          <p:cNvPr id="362" name="Shape 362"/>
          <p:cNvPicPr preferRelativeResize="0"/>
          <p:nvPr/>
        </p:nvPicPr>
        <p:blipFill rotWithShape="1">
          <a:blip r:embed="rId3">
            <a:alphaModFix/>
          </a:blip>
          <a:srcRect b="0" l="0" r="0" t="0"/>
          <a:stretch/>
        </p:blipFill>
        <p:spPr>
          <a:xfrm>
            <a:off x="733049" y="2991350"/>
            <a:ext cx="2371931" cy="2504400"/>
          </a:xfrm>
          <a:prstGeom prst="rect">
            <a:avLst/>
          </a:prstGeom>
          <a:noFill/>
          <a:ln>
            <a:noFill/>
          </a:ln>
          <a:effectLst>
            <a:outerShdw blurRad="292100" rotWithShape="0" algn="tl" dir="2700000" dist="139700">
              <a:srgbClr val="333333">
                <a:alpha val="64705"/>
              </a:srgbClr>
            </a:outerShdw>
          </a:effectLst>
        </p:spPr>
      </p:pic>
      <p:pic>
        <p:nvPicPr>
          <p:cNvPr id="363" name="Shape 363"/>
          <p:cNvPicPr preferRelativeResize="0"/>
          <p:nvPr/>
        </p:nvPicPr>
        <p:blipFill rotWithShape="1">
          <a:blip r:embed="rId4">
            <a:alphaModFix/>
          </a:blip>
          <a:srcRect b="0" l="18180" r="7369" t="0"/>
          <a:stretch/>
        </p:blipFill>
        <p:spPr>
          <a:xfrm>
            <a:off x="6327750" y="2991874"/>
            <a:ext cx="2186025" cy="2470774"/>
          </a:xfrm>
          <a:prstGeom prst="rect">
            <a:avLst/>
          </a:prstGeom>
          <a:noFill/>
          <a:ln>
            <a:noFill/>
          </a:ln>
          <a:effectLst>
            <a:outerShdw blurRad="292100" rotWithShape="0" algn="tl" dir="2700000" dist="139700">
              <a:srgbClr val="333333">
                <a:alpha val="64705"/>
              </a:srgbClr>
            </a:outerShdw>
          </a:effectLst>
        </p:spPr>
      </p:pic>
      <p:pic>
        <p:nvPicPr>
          <p:cNvPr id="364" name="Shape 364"/>
          <p:cNvPicPr preferRelativeResize="0"/>
          <p:nvPr/>
        </p:nvPicPr>
        <p:blipFill rotWithShape="1">
          <a:blip r:embed="rId5">
            <a:alphaModFix/>
          </a:blip>
          <a:srcRect b="0" l="14887" r="11484" t="21518"/>
          <a:stretch/>
        </p:blipFill>
        <p:spPr>
          <a:xfrm>
            <a:off x="3403500" y="2991874"/>
            <a:ext cx="2562993" cy="2504398"/>
          </a:xfrm>
          <a:prstGeom prst="rect">
            <a:avLst/>
          </a:prstGeom>
          <a:noFill/>
          <a:ln>
            <a:noFill/>
          </a:ln>
          <a:effectLst>
            <a:outerShdw blurRad="292100" rotWithShape="0" algn="tl" dir="2700000" dist="139700">
              <a:srgbClr val="333333">
                <a:alpha val="64705"/>
              </a:srgbClr>
            </a:outerShdw>
          </a:effectLst>
        </p:spPr>
      </p:pic>
      <p:sp>
        <p:nvSpPr>
          <p:cNvPr id="365" name="Shape 365"/>
          <p:cNvSpPr txBox="1"/>
          <p:nvPr/>
        </p:nvSpPr>
        <p:spPr>
          <a:xfrm>
            <a:off x="6310062" y="5557400"/>
            <a:ext cx="2333100" cy="317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1D4D"/>
              </a:buClr>
              <a:buSzPct val="25000"/>
              <a:buFont typeface="Trebuchet MS"/>
              <a:buNone/>
            </a:pPr>
            <a:r>
              <a:rPr b="1" i="0" lang="en-US" sz="1400" u="none" cap="none" strike="noStrike">
                <a:solidFill>
                  <a:srgbClr val="001D4D"/>
                </a:solidFill>
                <a:latin typeface="Trebuchet MS"/>
                <a:ea typeface="Trebuchet MS"/>
                <a:cs typeface="Trebuchet MS"/>
                <a:sym typeface="Trebuchet MS"/>
              </a:rPr>
              <a:t>Variables Tutorial Scene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